
<file path=[Content_Types].xml><?xml version="1.0" encoding="utf-8"?>
<Types xmlns="http://schemas.openxmlformats.org/package/2006/content-types">
  <Override PartName="/_rels/.rels" ContentType="application/vnd.openxmlformats-package.relationships+xml"/>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ppt/_rels/presentation.xml.rels" ContentType="application/vnd.openxmlformats-package.relationships+xml"/>
  <Override PartName="/ppt/media/image5.png" ContentType="image/png"/>
  <Override PartName="/ppt/media/image4.png" ContentType="image/png"/>
  <Override PartName="/ppt/media/image3.png" ContentType="image/png"/>
  <Override PartName="/ppt/media/image1.png" ContentType="image/png"/>
  <Override PartName="/ppt/media/image2.png" ContentType="image/png"/>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presentation.xml" ContentType="application/vnd.openxmlformats-officedocument.presentationml.presentation.main+xml"/>
  <Override PartName="/ppt/theme/theme2.xml" ContentType="application/vnd.openxmlformats-officedocument.theme+xml"/>
  <Override PartName="/ppt/theme/theme1.xml" ContentType="application/vnd.openxmlformats-officedocument.theme+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231840" y="136440"/>
            <a:ext cx="8683200" cy="685440"/>
          </a:xfrm>
          <a:prstGeom prst="rect">
            <a:avLst/>
          </a:prstGeom>
        </p:spPr>
        <p:txBody>
          <a:bodyPr lIns="0" rIns="0" tIns="0" bIns="0" anchor="ctr"/>
          <a:p>
            <a:endParaRPr b="0" lang="en-US" sz="1000" spc="-1" strike="noStrike">
              <a:solidFill>
                <a:srgbClr val="000000"/>
              </a:solidFill>
              <a:latin typeface="CG Times"/>
            </a:endParaRPr>
          </a:p>
        </p:txBody>
      </p:sp>
      <p:sp>
        <p:nvSpPr>
          <p:cNvPr id="31" name="PlaceHolder 2"/>
          <p:cNvSpPr>
            <a:spLocks noGrp="1"/>
          </p:cNvSpPr>
          <p:nvPr>
            <p:ph type="body"/>
          </p:nvPr>
        </p:nvSpPr>
        <p:spPr>
          <a:xfrm>
            <a:off x="345960" y="1279440"/>
            <a:ext cx="8457840" cy="2332800"/>
          </a:xfrm>
          <a:prstGeom prst="rect">
            <a:avLst/>
          </a:prstGeom>
        </p:spPr>
        <p:txBody>
          <a:bodyPr lIns="0" rIns="0" tIns="0" bIns="0">
            <a:normAutofit/>
          </a:bodyPr>
          <a:p>
            <a:endParaRPr b="0" lang="en-US" sz="2400" spc="-1" strike="noStrike">
              <a:solidFill>
                <a:srgbClr val="44546a"/>
              </a:solidFill>
              <a:latin typeface="Arial"/>
            </a:endParaRPr>
          </a:p>
        </p:txBody>
      </p:sp>
      <p:sp>
        <p:nvSpPr>
          <p:cNvPr id="32" name="PlaceHolder 3"/>
          <p:cNvSpPr>
            <a:spLocks noGrp="1"/>
          </p:cNvSpPr>
          <p:nvPr>
            <p:ph type="body"/>
          </p:nvPr>
        </p:nvSpPr>
        <p:spPr>
          <a:xfrm>
            <a:off x="345960" y="3834360"/>
            <a:ext cx="8457840" cy="2332800"/>
          </a:xfrm>
          <a:prstGeom prst="rect">
            <a:avLst/>
          </a:prstGeom>
        </p:spPr>
        <p:txBody>
          <a:bodyPr lIns="0" rIns="0" tIns="0" bIns="0">
            <a:normAutofit/>
          </a:bodyPr>
          <a:p>
            <a:endParaRPr b="0" lang="en-US" sz="2400" spc="-1" strike="noStrike">
              <a:solidFill>
                <a:srgbClr val="44546a"/>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231840" y="136440"/>
            <a:ext cx="8683200" cy="685440"/>
          </a:xfrm>
          <a:prstGeom prst="rect">
            <a:avLst/>
          </a:prstGeom>
        </p:spPr>
        <p:txBody>
          <a:bodyPr lIns="0" rIns="0" tIns="0" bIns="0" anchor="ctr"/>
          <a:p>
            <a:endParaRPr b="0" lang="en-US" sz="1000" spc="-1" strike="noStrike">
              <a:solidFill>
                <a:srgbClr val="000000"/>
              </a:solidFill>
              <a:latin typeface="CG Times"/>
            </a:endParaRPr>
          </a:p>
        </p:txBody>
      </p:sp>
      <p:sp>
        <p:nvSpPr>
          <p:cNvPr id="34" name="PlaceHolder 2"/>
          <p:cNvSpPr>
            <a:spLocks noGrp="1"/>
          </p:cNvSpPr>
          <p:nvPr>
            <p:ph type="body"/>
          </p:nvPr>
        </p:nvSpPr>
        <p:spPr>
          <a:xfrm>
            <a:off x="345960" y="1279440"/>
            <a:ext cx="4127400" cy="2332800"/>
          </a:xfrm>
          <a:prstGeom prst="rect">
            <a:avLst/>
          </a:prstGeom>
        </p:spPr>
        <p:txBody>
          <a:bodyPr lIns="0" rIns="0" tIns="0" bIns="0">
            <a:normAutofit/>
          </a:bodyPr>
          <a:p>
            <a:endParaRPr b="0" lang="en-US" sz="2400" spc="-1" strike="noStrike">
              <a:solidFill>
                <a:srgbClr val="44546a"/>
              </a:solidFill>
              <a:latin typeface="Arial"/>
            </a:endParaRPr>
          </a:p>
        </p:txBody>
      </p:sp>
      <p:sp>
        <p:nvSpPr>
          <p:cNvPr id="35" name="PlaceHolder 3"/>
          <p:cNvSpPr>
            <a:spLocks noGrp="1"/>
          </p:cNvSpPr>
          <p:nvPr>
            <p:ph type="body"/>
          </p:nvPr>
        </p:nvSpPr>
        <p:spPr>
          <a:xfrm>
            <a:off x="4680000" y="1279440"/>
            <a:ext cx="4127400" cy="2332800"/>
          </a:xfrm>
          <a:prstGeom prst="rect">
            <a:avLst/>
          </a:prstGeom>
        </p:spPr>
        <p:txBody>
          <a:bodyPr lIns="0" rIns="0" tIns="0" bIns="0">
            <a:normAutofit/>
          </a:bodyPr>
          <a:p>
            <a:endParaRPr b="0" lang="en-US" sz="2400" spc="-1" strike="noStrike">
              <a:solidFill>
                <a:srgbClr val="44546a"/>
              </a:solidFill>
              <a:latin typeface="Arial"/>
            </a:endParaRPr>
          </a:p>
        </p:txBody>
      </p:sp>
      <p:sp>
        <p:nvSpPr>
          <p:cNvPr id="36" name="PlaceHolder 4"/>
          <p:cNvSpPr>
            <a:spLocks noGrp="1"/>
          </p:cNvSpPr>
          <p:nvPr>
            <p:ph type="body"/>
          </p:nvPr>
        </p:nvSpPr>
        <p:spPr>
          <a:xfrm>
            <a:off x="345960" y="3834360"/>
            <a:ext cx="4127400" cy="2332800"/>
          </a:xfrm>
          <a:prstGeom prst="rect">
            <a:avLst/>
          </a:prstGeom>
        </p:spPr>
        <p:txBody>
          <a:bodyPr lIns="0" rIns="0" tIns="0" bIns="0">
            <a:normAutofit/>
          </a:bodyPr>
          <a:p>
            <a:endParaRPr b="0" lang="en-US" sz="2400" spc="-1" strike="noStrike">
              <a:solidFill>
                <a:srgbClr val="44546a"/>
              </a:solidFill>
              <a:latin typeface="Arial"/>
            </a:endParaRPr>
          </a:p>
        </p:txBody>
      </p:sp>
      <p:sp>
        <p:nvSpPr>
          <p:cNvPr id="37" name="PlaceHolder 5"/>
          <p:cNvSpPr>
            <a:spLocks noGrp="1"/>
          </p:cNvSpPr>
          <p:nvPr>
            <p:ph type="body"/>
          </p:nvPr>
        </p:nvSpPr>
        <p:spPr>
          <a:xfrm>
            <a:off x="4680000" y="3834360"/>
            <a:ext cx="4127400" cy="2332800"/>
          </a:xfrm>
          <a:prstGeom prst="rect">
            <a:avLst/>
          </a:prstGeom>
        </p:spPr>
        <p:txBody>
          <a:bodyPr lIns="0" rIns="0" tIns="0" bIns="0">
            <a:normAutofit/>
          </a:bodyPr>
          <a:p>
            <a:endParaRPr b="0" lang="en-US" sz="2400" spc="-1" strike="noStrike">
              <a:solidFill>
                <a:srgbClr val="44546a"/>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231840" y="136440"/>
            <a:ext cx="8683200" cy="685440"/>
          </a:xfrm>
          <a:prstGeom prst="rect">
            <a:avLst/>
          </a:prstGeom>
        </p:spPr>
        <p:txBody>
          <a:bodyPr lIns="0" rIns="0" tIns="0" bIns="0" anchor="ctr"/>
          <a:p>
            <a:endParaRPr b="0" lang="en-US" sz="1000" spc="-1" strike="noStrike">
              <a:solidFill>
                <a:srgbClr val="000000"/>
              </a:solidFill>
              <a:latin typeface="CG Times"/>
            </a:endParaRPr>
          </a:p>
        </p:txBody>
      </p:sp>
      <p:sp>
        <p:nvSpPr>
          <p:cNvPr id="39" name="PlaceHolder 2"/>
          <p:cNvSpPr>
            <a:spLocks noGrp="1"/>
          </p:cNvSpPr>
          <p:nvPr>
            <p:ph type="body"/>
          </p:nvPr>
        </p:nvSpPr>
        <p:spPr>
          <a:xfrm>
            <a:off x="345960" y="1279440"/>
            <a:ext cx="2723040" cy="2332800"/>
          </a:xfrm>
          <a:prstGeom prst="rect">
            <a:avLst/>
          </a:prstGeom>
        </p:spPr>
        <p:txBody>
          <a:bodyPr lIns="0" rIns="0" tIns="0" bIns="0">
            <a:normAutofit/>
          </a:bodyPr>
          <a:p>
            <a:endParaRPr b="0" lang="en-US" sz="2400" spc="-1" strike="noStrike">
              <a:solidFill>
                <a:srgbClr val="44546a"/>
              </a:solidFill>
              <a:latin typeface="Arial"/>
            </a:endParaRPr>
          </a:p>
        </p:txBody>
      </p:sp>
      <p:sp>
        <p:nvSpPr>
          <p:cNvPr id="40" name="PlaceHolder 3"/>
          <p:cNvSpPr>
            <a:spLocks noGrp="1"/>
          </p:cNvSpPr>
          <p:nvPr>
            <p:ph type="body"/>
          </p:nvPr>
        </p:nvSpPr>
        <p:spPr>
          <a:xfrm>
            <a:off x="3205440" y="1279440"/>
            <a:ext cx="2723040" cy="2332800"/>
          </a:xfrm>
          <a:prstGeom prst="rect">
            <a:avLst/>
          </a:prstGeom>
        </p:spPr>
        <p:txBody>
          <a:bodyPr lIns="0" rIns="0" tIns="0" bIns="0">
            <a:normAutofit/>
          </a:bodyPr>
          <a:p>
            <a:endParaRPr b="0" lang="en-US" sz="2400" spc="-1" strike="noStrike">
              <a:solidFill>
                <a:srgbClr val="44546a"/>
              </a:solidFill>
              <a:latin typeface="Arial"/>
            </a:endParaRPr>
          </a:p>
        </p:txBody>
      </p:sp>
      <p:sp>
        <p:nvSpPr>
          <p:cNvPr id="41" name="PlaceHolder 4"/>
          <p:cNvSpPr>
            <a:spLocks noGrp="1"/>
          </p:cNvSpPr>
          <p:nvPr>
            <p:ph type="body"/>
          </p:nvPr>
        </p:nvSpPr>
        <p:spPr>
          <a:xfrm>
            <a:off x="6065280" y="1279440"/>
            <a:ext cx="2723040" cy="2332800"/>
          </a:xfrm>
          <a:prstGeom prst="rect">
            <a:avLst/>
          </a:prstGeom>
        </p:spPr>
        <p:txBody>
          <a:bodyPr lIns="0" rIns="0" tIns="0" bIns="0">
            <a:normAutofit/>
          </a:bodyPr>
          <a:p>
            <a:endParaRPr b="0" lang="en-US" sz="2400" spc="-1" strike="noStrike">
              <a:solidFill>
                <a:srgbClr val="44546a"/>
              </a:solidFill>
              <a:latin typeface="Arial"/>
            </a:endParaRPr>
          </a:p>
        </p:txBody>
      </p:sp>
      <p:sp>
        <p:nvSpPr>
          <p:cNvPr id="42" name="PlaceHolder 5"/>
          <p:cNvSpPr>
            <a:spLocks noGrp="1"/>
          </p:cNvSpPr>
          <p:nvPr>
            <p:ph type="body"/>
          </p:nvPr>
        </p:nvSpPr>
        <p:spPr>
          <a:xfrm>
            <a:off x="345960" y="3834360"/>
            <a:ext cx="2723040" cy="2332800"/>
          </a:xfrm>
          <a:prstGeom prst="rect">
            <a:avLst/>
          </a:prstGeom>
        </p:spPr>
        <p:txBody>
          <a:bodyPr lIns="0" rIns="0" tIns="0" bIns="0">
            <a:normAutofit/>
          </a:bodyPr>
          <a:p>
            <a:endParaRPr b="0" lang="en-US" sz="2400" spc="-1" strike="noStrike">
              <a:solidFill>
                <a:srgbClr val="44546a"/>
              </a:solidFill>
              <a:latin typeface="Arial"/>
            </a:endParaRPr>
          </a:p>
        </p:txBody>
      </p:sp>
      <p:sp>
        <p:nvSpPr>
          <p:cNvPr id="43" name="PlaceHolder 6"/>
          <p:cNvSpPr>
            <a:spLocks noGrp="1"/>
          </p:cNvSpPr>
          <p:nvPr>
            <p:ph type="body"/>
          </p:nvPr>
        </p:nvSpPr>
        <p:spPr>
          <a:xfrm>
            <a:off x="3205440" y="3834360"/>
            <a:ext cx="2723040" cy="2332800"/>
          </a:xfrm>
          <a:prstGeom prst="rect">
            <a:avLst/>
          </a:prstGeom>
        </p:spPr>
        <p:txBody>
          <a:bodyPr lIns="0" rIns="0" tIns="0" bIns="0">
            <a:normAutofit/>
          </a:bodyPr>
          <a:p>
            <a:endParaRPr b="0" lang="en-US" sz="2400" spc="-1" strike="noStrike">
              <a:solidFill>
                <a:srgbClr val="44546a"/>
              </a:solidFill>
              <a:latin typeface="Arial"/>
            </a:endParaRPr>
          </a:p>
        </p:txBody>
      </p:sp>
      <p:sp>
        <p:nvSpPr>
          <p:cNvPr id="44" name="PlaceHolder 7"/>
          <p:cNvSpPr>
            <a:spLocks noGrp="1"/>
          </p:cNvSpPr>
          <p:nvPr>
            <p:ph type="body"/>
          </p:nvPr>
        </p:nvSpPr>
        <p:spPr>
          <a:xfrm>
            <a:off x="6065280" y="3834360"/>
            <a:ext cx="2723040" cy="2332800"/>
          </a:xfrm>
          <a:prstGeom prst="rect">
            <a:avLst/>
          </a:prstGeom>
        </p:spPr>
        <p:txBody>
          <a:bodyPr lIns="0" rIns="0" tIns="0" bIns="0">
            <a:normAutofit/>
          </a:bodyPr>
          <a:p>
            <a:endParaRPr b="0" lang="en-US" sz="2400" spc="-1" strike="noStrike">
              <a:solidFill>
                <a:srgbClr val="44546a"/>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2" name="PlaceHolder 1"/>
          <p:cNvSpPr>
            <a:spLocks noGrp="1"/>
          </p:cNvSpPr>
          <p:nvPr>
            <p:ph type="title"/>
          </p:nvPr>
        </p:nvSpPr>
        <p:spPr>
          <a:xfrm>
            <a:off x="231840" y="136440"/>
            <a:ext cx="8683200" cy="685440"/>
          </a:xfrm>
          <a:prstGeom prst="rect">
            <a:avLst/>
          </a:prstGeom>
        </p:spPr>
        <p:txBody>
          <a:bodyPr lIns="0" rIns="0" tIns="0" bIns="0" anchor="ctr"/>
          <a:p>
            <a:endParaRPr b="0" lang="en-US" sz="1000" spc="-1" strike="noStrike">
              <a:solidFill>
                <a:srgbClr val="000000"/>
              </a:solidFill>
              <a:latin typeface="CG Times"/>
            </a:endParaRPr>
          </a:p>
        </p:txBody>
      </p:sp>
      <p:sp>
        <p:nvSpPr>
          <p:cNvPr id="53" name="PlaceHolder 2"/>
          <p:cNvSpPr>
            <a:spLocks noGrp="1"/>
          </p:cNvSpPr>
          <p:nvPr>
            <p:ph type="subTitle"/>
          </p:nvPr>
        </p:nvSpPr>
        <p:spPr>
          <a:xfrm>
            <a:off x="345960" y="1279440"/>
            <a:ext cx="8457840" cy="4890600"/>
          </a:xfrm>
          <a:prstGeom prst="rect">
            <a:avLst/>
          </a:prstGeom>
        </p:spPr>
        <p:txBody>
          <a:bodyPr lIns="0" rIns="0" tIns="0" bIns="0" anchor="ctr"/>
          <a:p>
            <a:pPr algn="ctr"/>
            <a:endParaRPr b="0" lang="en-CA"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231840" y="136440"/>
            <a:ext cx="8683200" cy="685440"/>
          </a:xfrm>
          <a:prstGeom prst="rect">
            <a:avLst/>
          </a:prstGeom>
        </p:spPr>
        <p:txBody>
          <a:bodyPr lIns="0" rIns="0" tIns="0" bIns="0" anchor="ctr"/>
          <a:p>
            <a:endParaRPr b="0" lang="en-US" sz="1000" spc="-1" strike="noStrike">
              <a:solidFill>
                <a:srgbClr val="000000"/>
              </a:solidFill>
              <a:latin typeface="CG Times"/>
            </a:endParaRPr>
          </a:p>
        </p:txBody>
      </p:sp>
      <p:sp>
        <p:nvSpPr>
          <p:cNvPr id="55" name="PlaceHolder 2"/>
          <p:cNvSpPr>
            <a:spLocks noGrp="1"/>
          </p:cNvSpPr>
          <p:nvPr>
            <p:ph type="body"/>
          </p:nvPr>
        </p:nvSpPr>
        <p:spPr>
          <a:xfrm>
            <a:off x="345960" y="1279440"/>
            <a:ext cx="8457840" cy="4890600"/>
          </a:xfrm>
          <a:prstGeom prst="rect">
            <a:avLst/>
          </a:prstGeom>
        </p:spPr>
        <p:txBody>
          <a:bodyPr lIns="0" rIns="0" tIns="0" bIns="0">
            <a:normAutofit/>
          </a:bodyPr>
          <a:p>
            <a:endParaRPr b="0" lang="en-US" sz="2400" spc="-1" strike="noStrike">
              <a:solidFill>
                <a:srgbClr val="44546a"/>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231840" y="136440"/>
            <a:ext cx="8683200" cy="685440"/>
          </a:xfrm>
          <a:prstGeom prst="rect">
            <a:avLst/>
          </a:prstGeom>
        </p:spPr>
        <p:txBody>
          <a:bodyPr lIns="0" rIns="0" tIns="0" bIns="0" anchor="ctr"/>
          <a:p>
            <a:endParaRPr b="0" lang="en-US" sz="1000" spc="-1" strike="noStrike">
              <a:solidFill>
                <a:srgbClr val="000000"/>
              </a:solidFill>
              <a:latin typeface="CG Times"/>
            </a:endParaRPr>
          </a:p>
        </p:txBody>
      </p:sp>
      <p:sp>
        <p:nvSpPr>
          <p:cNvPr id="57" name="PlaceHolder 2"/>
          <p:cNvSpPr>
            <a:spLocks noGrp="1"/>
          </p:cNvSpPr>
          <p:nvPr>
            <p:ph type="body"/>
          </p:nvPr>
        </p:nvSpPr>
        <p:spPr>
          <a:xfrm>
            <a:off x="345960" y="1279440"/>
            <a:ext cx="4127400" cy="4890600"/>
          </a:xfrm>
          <a:prstGeom prst="rect">
            <a:avLst/>
          </a:prstGeom>
        </p:spPr>
        <p:txBody>
          <a:bodyPr lIns="0" rIns="0" tIns="0" bIns="0">
            <a:normAutofit/>
          </a:bodyPr>
          <a:p>
            <a:endParaRPr b="0" lang="en-US" sz="2400" spc="-1" strike="noStrike">
              <a:solidFill>
                <a:srgbClr val="44546a"/>
              </a:solidFill>
              <a:latin typeface="Arial"/>
            </a:endParaRPr>
          </a:p>
        </p:txBody>
      </p:sp>
      <p:sp>
        <p:nvSpPr>
          <p:cNvPr id="58" name="PlaceHolder 3"/>
          <p:cNvSpPr>
            <a:spLocks noGrp="1"/>
          </p:cNvSpPr>
          <p:nvPr>
            <p:ph type="body"/>
          </p:nvPr>
        </p:nvSpPr>
        <p:spPr>
          <a:xfrm>
            <a:off x="4680000" y="1279440"/>
            <a:ext cx="4127400" cy="4890600"/>
          </a:xfrm>
          <a:prstGeom prst="rect">
            <a:avLst/>
          </a:prstGeom>
        </p:spPr>
        <p:txBody>
          <a:bodyPr lIns="0" rIns="0" tIns="0" bIns="0">
            <a:normAutofit/>
          </a:bodyPr>
          <a:p>
            <a:endParaRPr b="0" lang="en-US" sz="2400" spc="-1" strike="noStrike">
              <a:solidFill>
                <a:srgbClr val="44546a"/>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9" name="PlaceHolder 1"/>
          <p:cNvSpPr>
            <a:spLocks noGrp="1"/>
          </p:cNvSpPr>
          <p:nvPr>
            <p:ph type="title"/>
          </p:nvPr>
        </p:nvSpPr>
        <p:spPr>
          <a:xfrm>
            <a:off x="231840" y="136440"/>
            <a:ext cx="8683200" cy="685440"/>
          </a:xfrm>
          <a:prstGeom prst="rect">
            <a:avLst/>
          </a:prstGeom>
        </p:spPr>
        <p:txBody>
          <a:bodyPr lIns="0" rIns="0" tIns="0" bIns="0" anchor="ctr"/>
          <a:p>
            <a:endParaRPr b="0" lang="en-US" sz="1000" spc="-1" strike="noStrike">
              <a:solidFill>
                <a:srgbClr val="000000"/>
              </a:solidFill>
              <a:latin typeface="CG Times"/>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0" name="PlaceHolder 1"/>
          <p:cNvSpPr>
            <a:spLocks noGrp="1"/>
          </p:cNvSpPr>
          <p:nvPr>
            <p:ph type="subTitle"/>
          </p:nvPr>
        </p:nvSpPr>
        <p:spPr>
          <a:xfrm>
            <a:off x="231840" y="136440"/>
            <a:ext cx="8683200" cy="3178440"/>
          </a:xfrm>
          <a:prstGeom prst="rect">
            <a:avLst/>
          </a:prstGeom>
        </p:spPr>
        <p:txBody>
          <a:bodyPr lIns="0" rIns="0" tIns="0" bIns="0" anchor="ctr"/>
          <a:p>
            <a:pPr algn="ctr"/>
            <a:endParaRPr b="0" lang="en-CA"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231840" y="136440"/>
            <a:ext cx="8683200" cy="685440"/>
          </a:xfrm>
          <a:prstGeom prst="rect">
            <a:avLst/>
          </a:prstGeom>
        </p:spPr>
        <p:txBody>
          <a:bodyPr lIns="0" rIns="0" tIns="0" bIns="0" anchor="ctr"/>
          <a:p>
            <a:endParaRPr b="0" lang="en-US" sz="1000" spc="-1" strike="noStrike">
              <a:solidFill>
                <a:srgbClr val="000000"/>
              </a:solidFill>
              <a:latin typeface="CG Times"/>
            </a:endParaRPr>
          </a:p>
        </p:txBody>
      </p:sp>
      <p:sp>
        <p:nvSpPr>
          <p:cNvPr id="62" name="PlaceHolder 2"/>
          <p:cNvSpPr>
            <a:spLocks noGrp="1"/>
          </p:cNvSpPr>
          <p:nvPr>
            <p:ph type="body"/>
          </p:nvPr>
        </p:nvSpPr>
        <p:spPr>
          <a:xfrm>
            <a:off x="345960" y="1279440"/>
            <a:ext cx="4127400" cy="2332800"/>
          </a:xfrm>
          <a:prstGeom prst="rect">
            <a:avLst/>
          </a:prstGeom>
        </p:spPr>
        <p:txBody>
          <a:bodyPr lIns="0" rIns="0" tIns="0" bIns="0">
            <a:normAutofit/>
          </a:bodyPr>
          <a:p>
            <a:endParaRPr b="0" lang="en-US" sz="2400" spc="-1" strike="noStrike">
              <a:solidFill>
                <a:srgbClr val="44546a"/>
              </a:solidFill>
              <a:latin typeface="Arial"/>
            </a:endParaRPr>
          </a:p>
        </p:txBody>
      </p:sp>
      <p:sp>
        <p:nvSpPr>
          <p:cNvPr id="63" name="PlaceHolder 3"/>
          <p:cNvSpPr>
            <a:spLocks noGrp="1"/>
          </p:cNvSpPr>
          <p:nvPr>
            <p:ph type="body"/>
          </p:nvPr>
        </p:nvSpPr>
        <p:spPr>
          <a:xfrm>
            <a:off x="4680000" y="1279440"/>
            <a:ext cx="4127400" cy="4890600"/>
          </a:xfrm>
          <a:prstGeom prst="rect">
            <a:avLst/>
          </a:prstGeom>
        </p:spPr>
        <p:txBody>
          <a:bodyPr lIns="0" rIns="0" tIns="0" bIns="0">
            <a:normAutofit/>
          </a:bodyPr>
          <a:p>
            <a:endParaRPr b="0" lang="en-US" sz="2400" spc="-1" strike="noStrike">
              <a:solidFill>
                <a:srgbClr val="44546a"/>
              </a:solidFill>
              <a:latin typeface="Arial"/>
            </a:endParaRPr>
          </a:p>
        </p:txBody>
      </p:sp>
      <p:sp>
        <p:nvSpPr>
          <p:cNvPr id="64" name="PlaceHolder 4"/>
          <p:cNvSpPr>
            <a:spLocks noGrp="1"/>
          </p:cNvSpPr>
          <p:nvPr>
            <p:ph type="body"/>
          </p:nvPr>
        </p:nvSpPr>
        <p:spPr>
          <a:xfrm>
            <a:off x="345960" y="3834360"/>
            <a:ext cx="4127400" cy="2332800"/>
          </a:xfrm>
          <a:prstGeom prst="rect">
            <a:avLst/>
          </a:prstGeom>
        </p:spPr>
        <p:txBody>
          <a:bodyPr lIns="0" rIns="0" tIns="0" bIns="0">
            <a:normAutofit/>
          </a:bodyPr>
          <a:p>
            <a:endParaRPr b="0" lang="en-US" sz="2400" spc="-1" strike="noStrike">
              <a:solidFill>
                <a:srgbClr val="44546a"/>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 name="PlaceHolder 1"/>
          <p:cNvSpPr>
            <a:spLocks noGrp="1"/>
          </p:cNvSpPr>
          <p:nvPr>
            <p:ph type="title"/>
          </p:nvPr>
        </p:nvSpPr>
        <p:spPr>
          <a:xfrm>
            <a:off x="231840" y="136440"/>
            <a:ext cx="8683200" cy="685440"/>
          </a:xfrm>
          <a:prstGeom prst="rect">
            <a:avLst/>
          </a:prstGeom>
        </p:spPr>
        <p:txBody>
          <a:bodyPr lIns="0" rIns="0" tIns="0" bIns="0" anchor="ctr"/>
          <a:p>
            <a:endParaRPr b="0" lang="en-US" sz="1000" spc="-1" strike="noStrike">
              <a:solidFill>
                <a:srgbClr val="000000"/>
              </a:solidFill>
              <a:latin typeface="CG Times"/>
            </a:endParaRPr>
          </a:p>
        </p:txBody>
      </p:sp>
      <p:sp>
        <p:nvSpPr>
          <p:cNvPr id="10" name="PlaceHolder 2"/>
          <p:cNvSpPr>
            <a:spLocks noGrp="1"/>
          </p:cNvSpPr>
          <p:nvPr>
            <p:ph type="subTitle"/>
          </p:nvPr>
        </p:nvSpPr>
        <p:spPr>
          <a:xfrm>
            <a:off x="345960" y="1279440"/>
            <a:ext cx="8457840" cy="4890600"/>
          </a:xfrm>
          <a:prstGeom prst="rect">
            <a:avLst/>
          </a:prstGeom>
        </p:spPr>
        <p:txBody>
          <a:bodyPr lIns="0" rIns="0" tIns="0" bIns="0" anchor="ctr"/>
          <a:p>
            <a:pPr algn="ctr"/>
            <a:endParaRPr b="0" lang="en-CA"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231840" y="136440"/>
            <a:ext cx="8683200" cy="685440"/>
          </a:xfrm>
          <a:prstGeom prst="rect">
            <a:avLst/>
          </a:prstGeom>
        </p:spPr>
        <p:txBody>
          <a:bodyPr lIns="0" rIns="0" tIns="0" bIns="0" anchor="ctr"/>
          <a:p>
            <a:endParaRPr b="0" lang="en-US" sz="1000" spc="-1" strike="noStrike">
              <a:solidFill>
                <a:srgbClr val="000000"/>
              </a:solidFill>
              <a:latin typeface="CG Times"/>
            </a:endParaRPr>
          </a:p>
        </p:txBody>
      </p:sp>
      <p:sp>
        <p:nvSpPr>
          <p:cNvPr id="66" name="PlaceHolder 2"/>
          <p:cNvSpPr>
            <a:spLocks noGrp="1"/>
          </p:cNvSpPr>
          <p:nvPr>
            <p:ph type="body"/>
          </p:nvPr>
        </p:nvSpPr>
        <p:spPr>
          <a:xfrm>
            <a:off x="345960" y="1279440"/>
            <a:ext cx="4127400" cy="4890600"/>
          </a:xfrm>
          <a:prstGeom prst="rect">
            <a:avLst/>
          </a:prstGeom>
        </p:spPr>
        <p:txBody>
          <a:bodyPr lIns="0" rIns="0" tIns="0" bIns="0">
            <a:normAutofit/>
          </a:bodyPr>
          <a:p>
            <a:endParaRPr b="0" lang="en-US" sz="2400" spc="-1" strike="noStrike">
              <a:solidFill>
                <a:srgbClr val="44546a"/>
              </a:solidFill>
              <a:latin typeface="Arial"/>
            </a:endParaRPr>
          </a:p>
        </p:txBody>
      </p:sp>
      <p:sp>
        <p:nvSpPr>
          <p:cNvPr id="67" name="PlaceHolder 3"/>
          <p:cNvSpPr>
            <a:spLocks noGrp="1"/>
          </p:cNvSpPr>
          <p:nvPr>
            <p:ph type="body"/>
          </p:nvPr>
        </p:nvSpPr>
        <p:spPr>
          <a:xfrm>
            <a:off x="4680000" y="1279440"/>
            <a:ext cx="4127400" cy="2332800"/>
          </a:xfrm>
          <a:prstGeom prst="rect">
            <a:avLst/>
          </a:prstGeom>
        </p:spPr>
        <p:txBody>
          <a:bodyPr lIns="0" rIns="0" tIns="0" bIns="0">
            <a:normAutofit/>
          </a:bodyPr>
          <a:p>
            <a:endParaRPr b="0" lang="en-US" sz="2400" spc="-1" strike="noStrike">
              <a:solidFill>
                <a:srgbClr val="44546a"/>
              </a:solidFill>
              <a:latin typeface="Arial"/>
            </a:endParaRPr>
          </a:p>
        </p:txBody>
      </p:sp>
      <p:sp>
        <p:nvSpPr>
          <p:cNvPr id="68" name="PlaceHolder 4"/>
          <p:cNvSpPr>
            <a:spLocks noGrp="1"/>
          </p:cNvSpPr>
          <p:nvPr>
            <p:ph type="body"/>
          </p:nvPr>
        </p:nvSpPr>
        <p:spPr>
          <a:xfrm>
            <a:off x="4680000" y="3834360"/>
            <a:ext cx="4127400" cy="2332800"/>
          </a:xfrm>
          <a:prstGeom prst="rect">
            <a:avLst/>
          </a:prstGeom>
        </p:spPr>
        <p:txBody>
          <a:bodyPr lIns="0" rIns="0" tIns="0" bIns="0">
            <a:normAutofit/>
          </a:bodyPr>
          <a:p>
            <a:endParaRPr b="0" lang="en-US" sz="2400" spc="-1" strike="noStrike">
              <a:solidFill>
                <a:srgbClr val="44546a"/>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231840" y="136440"/>
            <a:ext cx="8683200" cy="685440"/>
          </a:xfrm>
          <a:prstGeom prst="rect">
            <a:avLst/>
          </a:prstGeom>
        </p:spPr>
        <p:txBody>
          <a:bodyPr lIns="0" rIns="0" tIns="0" bIns="0" anchor="ctr"/>
          <a:p>
            <a:endParaRPr b="0" lang="en-US" sz="1000" spc="-1" strike="noStrike">
              <a:solidFill>
                <a:srgbClr val="000000"/>
              </a:solidFill>
              <a:latin typeface="CG Times"/>
            </a:endParaRPr>
          </a:p>
        </p:txBody>
      </p:sp>
      <p:sp>
        <p:nvSpPr>
          <p:cNvPr id="70" name="PlaceHolder 2"/>
          <p:cNvSpPr>
            <a:spLocks noGrp="1"/>
          </p:cNvSpPr>
          <p:nvPr>
            <p:ph type="body"/>
          </p:nvPr>
        </p:nvSpPr>
        <p:spPr>
          <a:xfrm>
            <a:off x="345960" y="1279440"/>
            <a:ext cx="4127400" cy="2332800"/>
          </a:xfrm>
          <a:prstGeom prst="rect">
            <a:avLst/>
          </a:prstGeom>
        </p:spPr>
        <p:txBody>
          <a:bodyPr lIns="0" rIns="0" tIns="0" bIns="0">
            <a:normAutofit/>
          </a:bodyPr>
          <a:p>
            <a:endParaRPr b="0" lang="en-US" sz="2400" spc="-1" strike="noStrike">
              <a:solidFill>
                <a:srgbClr val="44546a"/>
              </a:solidFill>
              <a:latin typeface="Arial"/>
            </a:endParaRPr>
          </a:p>
        </p:txBody>
      </p:sp>
      <p:sp>
        <p:nvSpPr>
          <p:cNvPr id="71" name="PlaceHolder 3"/>
          <p:cNvSpPr>
            <a:spLocks noGrp="1"/>
          </p:cNvSpPr>
          <p:nvPr>
            <p:ph type="body"/>
          </p:nvPr>
        </p:nvSpPr>
        <p:spPr>
          <a:xfrm>
            <a:off x="4680000" y="1279440"/>
            <a:ext cx="4127400" cy="2332800"/>
          </a:xfrm>
          <a:prstGeom prst="rect">
            <a:avLst/>
          </a:prstGeom>
        </p:spPr>
        <p:txBody>
          <a:bodyPr lIns="0" rIns="0" tIns="0" bIns="0">
            <a:normAutofit/>
          </a:bodyPr>
          <a:p>
            <a:endParaRPr b="0" lang="en-US" sz="2400" spc="-1" strike="noStrike">
              <a:solidFill>
                <a:srgbClr val="44546a"/>
              </a:solidFill>
              <a:latin typeface="Arial"/>
            </a:endParaRPr>
          </a:p>
        </p:txBody>
      </p:sp>
      <p:sp>
        <p:nvSpPr>
          <p:cNvPr id="72" name="PlaceHolder 4"/>
          <p:cNvSpPr>
            <a:spLocks noGrp="1"/>
          </p:cNvSpPr>
          <p:nvPr>
            <p:ph type="body"/>
          </p:nvPr>
        </p:nvSpPr>
        <p:spPr>
          <a:xfrm>
            <a:off x="345960" y="3834360"/>
            <a:ext cx="8457840" cy="2332800"/>
          </a:xfrm>
          <a:prstGeom prst="rect">
            <a:avLst/>
          </a:prstGeom>
        </p:spPr>
        <p:txBody>
          <a:bodyPr lIns="0" rIns="0" tIns="0" bIns="0">
            <a:normAutofit/>
          </a:bodyPr>
          <a:p>
            <a:endParaRPr b="0" lang="en-US" sz="2400" spc="-1" strike="noStrike">
              <a:solidFill>
                <a:srgbClr val="44546a"/>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231840" y="136440"/>
            <a:ext cx="8683200" cy="685440"/>
          </a:xfrm>
          <a:prstGeom prst="rect">
            <a:avLst/>
          </a:prstGeom>
        </p:spPr>
        <p:txBody>
          <a:bodyPr lIns="0" rIns="0" tIns="0" bIns="0" anchor="ctr"/>
          <a:p>
            <a:endParaRPr b="0" lang="en-US" sz="1000" spc="-1" strike="noStrike">
              <a:solidFill>
                <a:srgbClr val="000000"/>
              </a:solidFill>
              <a:latin typeface="CG Times"/>
            </a:endParaRPr>
          </a:p>
        </p:txBody>
      </p:sp>
      <p:sp>
        <p:nvSpPr>
          <p:cNvPr id="74" name="PlaceHolder 2"/>
          <p:cNvSpPr>
            <a:spLocks noGrp="1"/>
          </p:cNvSpPr>
          <p:nvPr>
            <p:ph type="body"/>
          </p:nvPr>
        </p:nvSpPr>
        <p:spPr>
          <a:xfrm>
            <a:off x="345960" y="1279440"/>
            <a:ext cx="8457840" cy="2332800"/>
          </a:xfrm>
          <a:prstGeom prst="rect">
            <a:avLst/>
          </a:prstGeom>
        </p:spPr>
        <p:txBody>
          <a:bodyPr lIns="0" rIns="0" tIns="0" bIns="0">
            <a:normAutofit/>
          </a:bodyPr>
          <a:p>
            <a:endParaRPr b="0" lang="en-US" sz="2400" spc="-1" strike="noStrike">
              <a:solidFill>
                <a:srgbClr val="44546a"/>
              </a:solidFill>
              <a:latin typeface="Arial"/>
            </a:endParaRPr>
          </a:p>
        </p:txBody>
      </p:sp>
      <p:sp>
        <p:nvSpPr>
          <p:cNvPr id="75" name="PlaceHolder 3"/>
          <p:cNvSpPr>
            <a:spLocks noGrp="1"/>
          </p:cNvSpPr>
          <p:nvPr>
            <p:ph type="body"/>
          </p:nvPr>
        </p:nvSpPr>
        <p:spPr>
          <a:xfrm>
            <a:off x="345960" y="3834360"/>
            <a:ext cx="8457840" cy="2332800"/>
          </a:xfrm>
          <a:prstGeom prst="rect">
            <a:avLst/>
          </a:prstGeom>
        </p:spPr>
        <p:txBody>
          <a:bodyPr lIns="0" rIns="0" tIns="0" bIns="0">
            <a:normAutofit/>
          </a:bodyPr>
          <a:p>
            <a:endParaRPr b="0" lang="en-US" sz="2400" spc="-1" strike="noStrike">
              <a:solidFill>
                <a:srgbClr val="44546a"/>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231840" y="136440"/>
            <a:ext cx="8683200" cy="685440"/>
          </a:xfrm>
          <a:prstGeom prst="rect">
            <a:avLst/>
          </a:prstGeom>
        </p:spPr>
        <p:txBody>
          <a:bodyPr lIns="0" rIns="0" tIns="0" bIns="0" anchor="ctr"/>
          <a:p>
            <a:endParaRPr b="0" lang="en-US" sz="1000" spc="-1" strike="noStrike">
              <a:solidFill>
                <a:srgbClr val="000000"/>
              </a:solidFill>
              <a:latin typeface="CG Times"/>
            </a:endParaRPr>
          </a:p>
        </p:txBody>
      </p:sp>
      <p:sp>
        <p:nvSpPr>
          <p:cNvPr id="77" name="PlaceHolder 2"/>
          <p:cNvSpPr>
            <a:spLocks noGrp="1"/>
          </p:cNvSpPr>
          <p:nvPr>
            <p:ph type="body"/>
          </p:nvPr>
        </p:nvSpPr>
        <p:spPr>
          <a:xfrm>
            <a:off x="345960" y="1279440"/>
            <a:ext cx="4127400" cy="2332800"/>
          </a:xfrm>
          <a:prstGeom prst="rect">
            <a:avLst/>
          </a:prstGeom>
        </p:spPr>
        <p:txBody>
          <a:bodyPr lIns="0" rIns="0" tIns="0" bIns="0">
            <a:normAutofit/>
          </a:bodyPr>
          <a:p>
            <a:endParaRPr b="0" lang="en-US" sz="2400" spc="-1" strike="noStrike">
              <a:solidFill>
                <a:srgbClr val="44546a"/>
              </a:solidFill>
              <a:latin typeface="Arial"/>
            </a:endParaRPr>
          </a:p>
        </p:txBody>
      </p:sp>
      <p:sp>
        <p:nvSpPr>
          <p:cNvPr id="78" name="PlaceHolder 3"/>
          <p:cNvSpPr>
            <a:spLocks noGrp="1"/>
          </p:cNvSpPr>
          <p:nvPr>
            <p:ph type="body"/>
          </p:nvPr>
        </p:nvSpPr>
        <p:spPr>
          <a:xfrm>
            <a:off x="4680000" y="1279440"/>
            <a:ext cx="4127400" cy="2332800"/>
          </a:xfrm>
          <a:prstGeom prst="rect">
            <a:avLst/>
          </a:prstGeom>
        </p:spPr>
        <p:txBody>
          <a:bodyPr lIns="0" rIns="0" tIns="0" bIns="0">
            <a:normAutofit/>
          </a:bodyPr>
          <a:p>
            <a:endParaRPr b="0" lang="en-US" sz="2400" spc="-1" strike="noStrike">
              <a:solidFill>
                <a:srgbClr val="44546a"/>
              </a:solidFill>
              <a:latin typeface="Arial"/>
            </a:endParaRPr>
          </a:p>
        </p:txBody>
      </p:sp>
      <p:sp>
        <p:nvSpPr>
          <p:cNvPr id="79" name="PlaceHolder 4"/>
          <p:cNvSpPr>
            <a:spLocks noGrp="1"/>
          </p:cNvSpPr>
          <p:nvPr>
            <p:ph type="body"/>
          </p:nvPr>
        </p:nvSpPr>
        <p:spPr>
          <a:xfrm>
            <a:off x="345960" y="3834360"/>
            <a:ext cx="4127400" cy="2332800"/>
          </a:xfrm>
          <a:prstGeom prst="rect">
            <a:avLst/>
          </a:prstGeom>
        </p:spPr>
        <p:txBody>
          <a:bodyPr lIns="0" rIns="0" tIns="0" bIns="0">
            <a:normAutofit/>
          </a:bodyPr>
          <a:p>
            <a:endParaRPr b="0" lang="en-US" sz="2400" spc="-1" strike="noStrike">
              <a:solidFill>
                <a:srgbClr val="44546a"/>
              </a:solidFill>
              <a:latin typeface="Arial"/>
            </a:endParaRPr>
          </a:p>
        </p:txBody>
      </p:sp>
      <p:sp>
        <p:nvSpPr>
          <p:cNvPr id="80" name="PlaceHolder 5"/>
          <p:cNvSpPr>
            <a:spLocks noGrp="1"/>
          </p:cNvSpPr>
          <p:nvPr>
            <p:ph type="body"/>
          </p:nvPr>
        </p:nvSpPr>
        <p:spPr>
          <a:xfrm>
            <a:off x="4680000" y="3834360"/>
            <a:ext cx="4127400" cy="2332800"/>
          </a:xfrm>
          <a:prstGeom prst="rect">
            <a:avLst/>
          </a:prstGeom>
        </p:spPr>
        <p:txBody>
          <a:bodyPr lIns="0" rIns="0" tIns="0" bIns="0">
            <a:normAutofit/>
          </a:bodyPr>
          <a:p>
            <a:endParaRPr b="0" lang="en-US" sz="2400" spc="-1" strike="noStrike">
              <a:solidFill>
                <a:srgbClr val="44546a"/>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1" name="PlaceHolder 1"/>
          <p:cNvSpPr>
            <a:spLocks noGrp="1"/>
          </p:cNvSpPr>
          <p:nvPr>
            <p:ph type="title"/>
          </p:nvPr>
        </p:nvSpPr>
        <p:spPr>
          <a:xfrm>
            <a:off x="231840" y="136440"/>
            <a:ext cx="8683200" cy="685440"/>
          </a:xfrm>
          <a:prstGeom prst="rect">
            <a:avLst/>
          </a:prstGeom>
        </p:spPr>
        <p:txBody>
          <a:bodyPr lIns="0" rIns="0" tIns="0" bIns="0" anchor="ctr"/>
          <a:p>
            <a:endParaRPr b="0" lang="en-US" sz="1000" spc="-1" strike="noStrike">
              <a:solidFill>
                <a:srgbClr val="000000"/>
              </a:solidFill>
              <a:latin typeface="CG Times"/>
            </a:endParaRPr>
          </a:p>
        </p:txBody>
      </p:sp>
      <p:sp>
        <p:nvSpPr>
          <p:cNvPr id="82" name="PlaceHolder 2"/>
          <p:cNvSpPr>
            <a:spLocks noGrp="1"/>
          </p:cNvSpPr>
          <p:nvPr>
            <p:ph type="body"/>
          </p:nvPr>
        </p:nvSpPr>
        <p:spPr>
          <a:xfrm>
            <a:off x="345960" y="1279440"/>
            <a:ext cx="2723040" cy="2332800"/>
          </a:xfrm>
          <a:prstGeom prst="rect">
            <a:avLst/>
          </a:prstGeom>
        </p:spPr>
        <p:txBody>
          <a:bodyPr lIns="0" rIns="0" tIns="0" bIns="0">
            <a:normAutofit/>
          </a:bodyPr>
          <a:p>
            <a:endParaRPr b="0" lang="en-US" sz="2400" spc="-1" strike="noStrike">
              <a:solidFill>
                <a:srgbClr val="44546a"/>
              </a:solidFill>
              <a:latin typeface="Arial"/>
            </a:endParaRPr>
          </a:p>
        </p:txBody>
      </p:sp>
      <p:sp>
        <p:nvSpPr>
          <p:cNvPr id="83" name="PlaceHolder 3"/>
          <p:cNvSpPr>
            <a:spLocks noGrp="1"/>
          </p:cNvSpPr>
          <p:nvPr>
            <p:ph type="body"/>
          </p:nvPr>
        </p:nvSpPr>
        <p:spPr>
          <a:xfrm>
            <a:off x="3205440" y="1279440"/>
            <a:ext cx="2723040" cy="2332800"/>
          </a:xfrm>
          <a:prstGeom prst="rect">
            <a:avLst/>
          </a:prstGeom>
        </p:spPr>
        <p:txBody>
          <a:bodyPr lIns="0" rIns="0" tIns="0" bIns="0">
            <a:normAutofit/>
          </a:bodyPr>
          <a:p>
            <a:endParaRPr b="0" lang="en-US" sz="2400" spc="-1" strike="noStrike">
              <a:solidFill>
                <a:srgbClr val="44546a"/>
              </a:solidFill>
              <a:latin typeface="Arial"/>
            </a:endParaRPr>
          </a:p>
        </p:txBody>
      </p:sp>
      <p:sp>
        <p:nvSpPr>
          <p:cNvPr id="84" name="PlaceHolder 4"/>
          <p:cNvSpPr>
            <a:spLocks noGrp="1"/>
          </p:cNvSpPr>
          <p:nvPr>
            <p:ph type="body"/>
          </p:nvPr>
        </p:nvSpPr>
        <p:spPr>
          <a:xfrm>
            <a:off x="6065280" y="1279440"/>
            <a:ext cx="2723040" cy="2332800"/>
          </a:xfrm>
          <a:prstGeom prst="rect">
            <a:avLst/>
          </a:prstGeom>
        </p:spPr>
        <p:txBody>
          <a:bodyPr lIns="0" rIns="0" tIns="0" bIns="0">
            <a:normAutofit/>
          </a:bodyPr>
          <a:p>
            <a:endParaRPr b="0" lang="en-US" sz="2400" spc="-1" strike="noStrike">
              <a:solidFill>
                <a:srgbClr val="44546a"/>
              </a:solidFill>
              <a:latin typeface="Arial"/>
            </a:endParaRPr>
          </a:p>
        </p:txBody>
      </p:sp>
      <p:sp>
        <p:nvSpPr>
          <p:cNvPr id="85" name="PlaceHolder 5"/>
          <p:cNvSpPr>
            <a:spLocks noGrp="1"/>
          </p:cNvSpPr>
          <p:nvPr>
            <p:ph type="body"/>
          </p:nvPr>
        </p:nvSpPr>
        <p:spPr>
          <a:xfrm>
            <a:off x="345960" y="3834360"/>
            <a:ext cx="2723040" cy="2332800"/>
          </a:xfrm>
          <a:prstGeom prst="rect">
            <a:avLst/>
          </a:prstGeom>
        </p:spPr>
        <p:txBody>
          <a:bodyPr lIns="0" rIns="0" tIns="0" bIns="0">
            <a:normAutofit/>
          </a:bodyPr>
          <a:p>
            <a:endParaRPr b="0" lang="en-US" sz="2400" spc="-1" strike="noStrike">
              <a:solidFill>
                <a:srgbClr val="44546a"/>
              </a:solidFill>
              <a:latin typeface="Arial"/>
            </a:endParaRPr>
          </a:p>
        </p:txBody>
      </p:sp>
      <p:sp>
        <p:nvSpPr>
          <p:cNvPr id="86" name="PlaceHolder 6"/>
          <p:cNvSpPr>
            <a:spLocks noGrp="1"/>
          </p:cNvSpPr>
          <p:nvPr>
            <p:ph type="body"/>
          </p:nvPr>
        </p:nvSpPr>
        <p:spPr>
          <a:xfrm>
            <a:off x="3205440" y="3834360"/>
            <a:ext cx="2723040" cy="2332800"/>
          </a:xfrm>
          <a:prstGeom prst="rect">
            <a:avLst/>
          </a:prstGeom>
        </p:spPr>
        <p:txBody>
          <a:bodyPr lIns="0" rIns="0" tIns="0" bIns="0">
            <a:normAutofit/>
          </a:bodyPr>
          <a:p>
            <a:endParaRPr b="0" lang="en-US" sz="2400" spc="-1" strike="noStrike">
              <a:solidFill>
                <a:srgbClr val="44546a"/>
              </a:solidFill>
              <a:latin typeface="Arial"/>
            </a:endParaRPr>
          </a:p>
        </p:txBody>
      </p:sp>
      <p:sp>
        <p:nvSpPr>
          <p:cNvPr id="87" name="PlaceHolder 7"/>
          <p:cNvSpPr>
            <a:spLocks noGrp="1"/>
          </p:cNvSpPr>
          <p:nvPr>
            <p:ph type="body"/>
          </p:nvPr>
        </p:nvSpPr>
        <p:spPr>
          <a:xfrm>
            <a:off x="6065280" y="3834360"/>
            <a:ext cx="2723040" cy="2332800"/>
          </a:xfrm>
          <a:prstGeom prst="rect">
            <a:avLst/>
          </a:prstGeom>
        </p:spPr>
        <p:txBody>
          <a:bodyPr lIns="0" rIns="0" tIns="0" bIns="0">
            <a:normAutofit/>
          </a:bodyPr>
          <a:p>
            <a:endParaRPr b="0" lang="en-US" sz="2400" spc="-1" strike="noStrike">
              <a:solidFill>
                <a:srgbClr val="44546a"/>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231840" y="136440"/>
            <a:ext cx="8683200" cy="685440"/>
          </a:xfrm>
          <a:prstGeom prst="rect">
            <a:avLst/>
          </a:prstGeom>
        </p:spPr>
        <p:txBody>
          <a:bodyPr lIns="0" rIns="0" tIns="0" bIns="0" anchor="ctr"/>
          <a:p>
            <a:endParaRPr b="0" lang="en-US" sz="1000" spc="-1" strike="noStrike">
              <a:solidFill>
                <a:srgbClr val="000000"/>
              </a:solidFill>
              <a:latin typeface="CG Times"/>
            </a:endParaRPr>
          </a:p>
        </p:txBody>
      </p:sp>
      <p:sp>
        <p:nvSpPr>
          <p:cNvPr id="12" name="PlaceHolder 2"/>
          <p:cNvSpPr>
            <a:spLocks noGrp="1"/>
          </p:cNvSpPr>
          <p:nvPr>
            <p:ph type="body"/>
          </p:nvPr>
        </p:nvSpPr>
        <p:spPr>
          <a:xfrm>
            <a:off x="345960" y="1279440"/>
            <a:ext cx="8457840" cy="4890600"/>
          </a:xfrm>
          <a:prstGeom prst="rect">
            <a:avLst/>
          </a:prstGeom>
        </p:spPr>
        <p:txBody>
          <a:bodyPr lIns="0" rIns="0" tIns="0" bIns="0">
            <a:normAutofit/>
          </a:bodyPr>
          <a:p>
            <a:endParaRPr b="0" lang="en-US" sz="2400" spc="-1" strike="noStrike">
              <a:solidFill>
                <a:srgbClr val="44546a"/>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231840" y="136440"/>
            <a:ext cx="8683200" cy="685440"/>
          </a:xfrm>
          <a:prstGeom prst="rect">
            <a:avLst/>
          </a:prstGeom>
        </p:spPr>
        <p:txBody>
          <a:bodyPr lIns="0" rIns="0" tIns="0" bIns="0" anchor="ctr"/>
          <a:p>
            <a:endParaRPr b="0" lang="en-US" sz="1000" spc="-1" strike="noStrike">
              <a:solidFill>
                <a:srgbClr val="000000"/>
              </a:solidFill>
              <a:latin typeface="CG Times"/>
            </a:endParaRPr>
          </a:p>
        </p:txBody>
      </p:sp>
      <p:sp>
        <p:nvSpPr>
          <p:cNvPr id="14" name="PlaceHolder 2"/>
          <p:cNvSpPr>
            <a:spLocks noGrp="1"/>
          </p:cNvSpPr>
          <p:nvPr>
            <p:ph type="body"/>
          </p:nvPr>
        </p:nvSpPr>
        <p:spPr>
          <a:xfrm>
            <a:off x="345960" y="1279440"/>
            <a:ext cx="4127400" cy="4890600"/>
          </a:xfrm>
          <a:prstGeom prst="rect">
            <a:avLst/>
          </a:prstGeom>
        </p:spPr>
        <p:txBody>
          <a:bodyPr lIns="0" rIns="0" tIns="0" bIns="0">
            <a:normAutofit/>
          </a:bodyPr>
          <a:p>
            <a:endParaRPr b="0" lang="en-US" sz="2400" spc="-1" strike="noStrike">
              <a:solidFill>
                <a:srgbClr val="44546a"/>
              </a:solidFill>
              <a:latin typeface="Arial"/>
            </a:endParaRPr>
          </a:p>
        </p:txBody>
      </p:sp>
      <p:sp>
        <p:nvSpPr>
          <p:cNvPr id="15" name="PlaceHolder 3"/>
          <p:cNvSpPr>
            <a:spLocks noGrp="1"/>
          </p:cNvSpPr>
          <p:nvPr>
            <p:ph type="body"/>
          </p:nvPr>
        </p:nvSpPr>
        <p:spPr>
          <a:xfrm>
            <a:off x="4680000" y="1279440"/>
            <a:ext cx="4127400" cy="4890600"/>
          </a:xfrm>
          <a:prstGeom prst="rect">
            <a:avLst/>
          </a:prstGeom>
        </p:spPr>
        <p:txBody>
          <a:bodyPr lIns="0" rIns="0" tIns="0" bIns="0">
            <a:normAutofit/>
          </a:bodyPr>
          <a:p>
            <a:endParaRPr b="0" lang="en-US" sz="2400" spc="-1" strike="noStrike">
              <a:solidFill>
                <a:srgbClr val="44546a"/>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6" name="PlaceHolder 1"/>
          <p:cNvSpPr>
            <a:spLocks noGrp="1"/>
          </p:cNvSpPr>
          <p:nvPr>
            <p:ph type="title"/>
          </p:nvPr>
        </p:nvSpPr>
        <p:spPr>
          <a:xfrm>
            <a:off x="231840" y="136440"/>
            <a:ext cx="8683200" cy="685440"/>
          </a:xfrm>
          <a:prstGeom prst="rect">
            <a:avLst/>
          </a:prstGeom>
        </p:spPr>
        <p:txBody>
          <a:bodyPr lIns="0" rIns="0" tIns="0" bIns="0" anchor="ctr"/>
          <a:p>
            <a:endParaRPr b="0" lang="en-US" sz="1000" spc="-1" strike="noStrike">
              <a:solidFill>
                <a:srgbClr val="000000"/>
              </a:solidFill>
              <a:latin typeface="CG Times"/>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7" name="PlaceHolder 1"/>
          <p:cNvSpPr>
            <a:spLocks noGrp="1"/>
          </p:cNvSpPr>
          <p:nvPr>
            <p:ph type="subTitle"/>
          </p:nvPr>
        </p:nvSpPr>
        <p:spPr>
          <a:xfrm>
            <a:off x="231840" y="136440"/>
            <a:ext cx="8683200" cy="3178440"/>
          </a:xfrm>
          <a:prstGeom prst="rect">
            <a:avLst/>
          </a:prstGeom>
        </p:spPr>
        <p:txBody>
          <a:bodyPr lIns="0" rIns="0" tIns="0" bIns="0" anchor="ctr"/>
          <a:p>
            <a:pPr algn="ctr"/>
            <a:endParaRPr b="0" lang="en-CA"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231840" y="136440"/>
            <a:ext cx="8683200" cy="685440"/>
          </a:xfrm>
          <a:prstGeom prst="rect">
            <a:avLst/>
          </a:prstGeom>
        </p:spPr>
        <p:txBody>
          <a:bodyPr lIns="0" rIns="0" tIns="0" bIns="0" anchor="ctr"/>
          <a:p>
            <a:endParaRPr b="0" lang="en-US" sz="1000" spc="-1" strike="noStrike">
              <a:solidFill>
                <a:srgbClr val="000000"/>
              </a:solidFill>
              <a:latin typeface="CG Times"/>
            </a:endParaRPr>
          </a:p>
        </p:txBody>
      </p:sp>
      <p:sp>
        <p:nvSpPr>
          <p:cNvPr id="19" name="PlaceHolder 2"/>
          <p:cNvSpPr>
            <a:spLocks noGrp="1"/>
          </p:cNvSpPr>
          <p:nvPr>
            <p:ph type="body"/>
          </p:nvPr>
        </p:nvSpPr>
        <p:spPr>
          <a:xfrm>
            <a:off x="345960" y="1279440"/>
            <a:ext cx="4127400" cy="2332800"/>
          </a:xfrm>
          <a:prstGeom prst="rect">
            <a:avLst/>
          </a:prstGeom>
        </p:spPr>
        <p:txBody>
          <a:bodyPr lIns="0" rIns="0" tIns="0" bIns="0">
            <a:normAutofit/>
          </a:bodyPr>
          <a:p>
            <a:endParaRPr b="0" lang="en-US" sz="2400" spc="-1" strike="noStrike">
              <a:solidFill>
                <a:srgbClr val="44546a"/>
              </a:solidFill>
              <a:latin typeface="Arial"/>
            </a:endParaRPr>
          </a:p>
        </p:txBody>
      </p:sp>
      <p:sp>
        <p:nvSpPr>
          <p:cNvPr id="20" name="PlaceHolder 3"/>
          <p:cNvSpPr>
            <a:spLocks noGrp="1"/>
          </p:cNvSpPr>
          <p:nvPr>
            <p:ph type="body"/>
          </p:nvPr>
        </p:nvSpPr>
        <p:spPr>
          <a:xfrm>
            <a:off x="4680000" y="1279440"/>
            <a:ext cx="4127400" cy="4890600"/>
          </a:xfrm>
          <a:prstGeom prst="rect">
            <a:avLst/>
          </a:prstGeom>
        </p:spPr>
        <p:txBody>
          <a:bodyPr lIns="0" rIns="0" tIns="0" bIns="0">
            <a:normAutofit/>
          </a:bodyPr>
          <a:p>
            <a:endParaRPr b="0" lang="en-US" sz="2400" spc="-1" strike="noStrike">
              <a:solidFill>
                <a:srgbClr val="44546a"/>
              </a:solidFill>
              <a:latin typeface="Arial"/>
            </a:endParaRPr>
          </a:p>
        </p:txBody>
      </p:sp>
      <p:sp>
        <p:nvSpPr>
          <p:cNvPr id="21" name="PlaceHolder 4"/>
          <p:cNvSpPr>
            <a:spLocks noGrp="1"/>
          </p:cNvSpPr>
          <p:nvPr>
            <p:ph type="body"/>
          </p:nvPr>
        </p:nvSpPr>
        <p:spPr>
          <a:xfrm>
            <a:off x="345960" y="3834360"/>
            <a:ext cx="4127400" cy="2332800"/>
          </a:xfrm>
          <a:prstGeom prst="rect">
            <a:avLst/>
          </a:prstGeom>
        </p:spPr>
        <p:txBody>
          <a:bodyPr lIns="0" rIns="0" tIns="0" bIns="0">
            <a:normAutofit/>
          </a:bodyPr>
          <a:p>
            <a:endParaRPr b="0" lang="en-US" sz="2400" spc="-1" strike="noStrike">
              <a:solidFill>
                <a:srgbClr val="44546a"/>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231840" y="136440"/>
            <a:ext cx="8683200" cy="685440"/>
          </a:xfrm>
          <a:prstGeom prst="rect">
            <a:avLst/>
          </a:prstGeom>
        </p:spPr>
        <p:txBody>
          <a:bodyPr lIns="0" rIns="0" tIns="0" bIns="0" anchor="ctr"/>
          <a:p>
            <a:endParaRPr b="0" lang="en-US" sz="1000" spc="-1" strike="noStrike">
              <a:solidFill>
                <a:srgbClr val="000000"/>
              </a:solidFill>
              <a:latin typeface="CG Times"/>
            </a:endParaRPr>
          </a:p>
        </p:txBody>
      </p:sp>
      <p:sp>
        <p:nvSpPr>
          <p:cNvPr id="23" name="PlaceHolder 2"/>
          <p:cNvSpPr>
            <a:spLocks noGrp="1"/>
          </p:cNvSpPr>
          <p:nvPr>
            <p:ph type="body"/>
          </p:nvPr>
        </p:nvSpPr>
        <p:spPr>
          <a:xfrm>
            <a:off x="345960" y="1279440"/>
            <a:ext cx="4127400" cy="4890600"/>
          </a:xfrm>
          <a:prstGeom prst="rect">
            <a:avLst/>
          </a:prstGeom>
        </p:spPr>
        <p:txBody>
          <a:bodyPr lIns="0" rIns="0" tIns="0" bIns="0">
            <a:normAutofit/>
          </a:bodyPr>
          <a:p>
            <a:endParaRPr b="0" lang="en-US" sz="2400" spc="-1" strike="noStrike">
              <a:solidFill>
                <a:srgbClr val="44546a"/>
              </a:solidFill>
              <a:latin typeface="Arial"/>
            </a:endParaRPr>
          </a:p>
        </p:txBody>
      </p:sp>
      <p:sp>
        <p:nvSpPr>
          <p:cNvPr id="24" name="PlaceHolder 3"/>
          <p:cNvSpPr>
            <a:spLocks noGrp="1"/>
          </p:cNvSpPr>
          <p:nvPr>
            <p:ph type="body"/>
          </p:nvPr>
        </p:nvSpPr>
        <p:spPr>
          <a:xfrm>
            <a:off x="4680000" y="1279440"/>
            <a:ext cx="4127400" cy="2332800"/>
          </a:xfrm>
          <a:prstGeom prst="rect">
            <a:avLst/>
          </a:prstGeom>
        </p:spPr>
        <p:txBody>
          <a:bodyPr lIns="0" rIns="0" tIns="0" bIns="0">
            <a:normAutofit/>
          </a:bodyPr>
          <a:p>
            <a:endParaRPr b="0" lang="en-US" sz="2400" spc="-1" strike="noStrike">
              <a:solidFill>
                <a:srgbClr val="44546a"/>
              </a:solidFill>
              <a:latin typeface="Arial"/>
            </a:endParaRPr>
          </a:p>
        </p:txBody>
      </p:sp>
      <p:sp>
        <p:nvSpPr>
          <p:cNvPr id="25" name="PlaceHolder 4"/>
          <p:cNvSpPr>
            <a:spLocks noGrp="1"/>
          </p:cNvSpPr>
          <p:nvPr>
            <p:ph type="body"/>
          </p:nvPr>
        </p:nvSpPr>
        <p:spPr>
          <a:xfrm>
            <a:off x="4680000" y="3834360"/>
            <a:ext cx="4127400" cy="2332800"/>
          </a:xfrm>
          <a:prstGeom prst="rect">
            <a:avLst/>
          </a:prstGeom>
        </p:spPr>
        <p:txBody>
          <a:bodyPr lIns="0" rIns="0" tIns="0" bIns="0">
            <a:normAutofit/>
          </a:bodyPr>
          <a:p>
            <a:endParaRPr b="0" lang="en-US" sz="2400" spc="-1" strike="noStrike">
              <a:solidFill>
                <a:srgbClr val="44546a"/>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231840" y="136440"/>
            <a:ext cx="8683200" cy="685440"/>
          </a:xfrm>
          <a:prstGeom prst="rect">
            <a:avLst/>
          </a:prstGeom>
        </p:spPr>
        <p:txBody>
          <a:bodyPr lIns="0" rIns="0" tIns="0" bIns="0" anchor="ctr"/>
          <a:p>
            <a:endParaRPr b="0" lang="en-US" sz="1000" spc="-1" strike="noStrike">
              <a:solidFill>
                <a:srgbClr val="000000"/>
              </a:solidFill>
              <a:latin typeface="CG Times"/>
            </a:endParaRPr>
          </a:p>
        </p:txBody>
      </p:sp>
      <p:sp>
        <p:nvSpPr>
          <p:cNvPr id="27" name="PlaceHolder 2"/>
          <p:cNvSpPr>
            <a:spLocks noGrp="1"/>
          </p:cNvSpPr>
          <p:nvPr>
            <p:ph type="body"/>
          </p:nvPr>
        </p:nvSpPr>
        <p:spPr>
          <a:xfrm>
            <a:off x="345960" y="1279440"/>
            <a:ext cx="4127400" cy="2332800"/>
          </a:xfrm>
          <a:prstGeom prst="rect">
            <a:avLst/>
          </a:prstGeom>
        </p:spPr>
        <p:txBody>
          <a:bodyPr lIns="0" rIns="0" tIns="0" bIns="0">
            <a:normAutofit/>
          </a:bodyPr>
          <a:p>
            <a:endParaRPr b="0" lang="en-US" sz="2400" spc="-1" strike="noStrike">
              <a:solidFill>
                <a:srgbClr val="44546a"/>
              </a:solidFill>
              <a:latin typeface="Arial"/>
            </a:endParaRPr>
          </a:p>
        </p:txBody>
      </p:sp>
      <p:sp>
        <p:nvSpPr>
          <p:cNvPr id="28" name="PlaceHolder 3"/>
          <p:cNvSpPr>
            <a:spLocks noGrp="1"/>
          </p:cNvSpPr>
          <p:nvPr>
            <p:ph type="body"/>
          </p:nvPr>
        </p:nvSpPr>
        <p:spPr>
          <a:xfrm>
            <a:off x="4680000" y="1279440"/>
            <a:ext cx="4127400" cy="2332800"/>
          </a:xfrm>
          <a:prstGeom prst="rect">
            <a:avLst/>
          </a:prstGeom>
        </p:spPr>
        <p:txBody>
          <a:bodyPr lIns="0" rIns="0" tIns="0" bIns="0">
            <a:normAutofit/>
          </a:bodyPr>
          <a:p>
            <a:endParaRPr b="0" lang="en-US" sz="2400" spc="-1" strike="noStrike">
              <a:solidFill>
                <a:srgbClr val="44546a"/>
              </a:solidFill>
              <a:latin typeface="Arial"/>
            </a:endParaRPr>
          </a:p>
        </p:txBody>
      </p:sp>
      <p:sp>
        <p:nvSpPr>
          <p:cNvPr id="29" name="PlaceHolder 4"/>
          <p:cNvSpPr>
            <a:spLocks noGrp="1"/>
          </p:cNvSpPr>
          <p:nvPr>
            <p:ph type="body"/>
          </p:nvPr>
        </p:nvSpPr>
        <p:spPr>
          <a:xfrm>
            <a:off x="345960" y="3834360"/>
            <a:ext cx="8457840" cy="2332800"/>
          </a:xfrm>
          <a:prstGeom prst="rect">
            <a:avLst/>
          </a:prstGeom>
        </p:spPr>
        <p:txBody>
          <a:bodyPr lIns="0" rIns="0" tIns="0" bIns="0">
            <a:normAutofit/>
          </a:bodyPr>
          <a:p>
            <a:endParaRPr b="0" lang="en-US" sz="2400" spc="-1" strike="noStrike">
              <a:solidFill>
                <a:srgbClr val="44546a"/>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slideLayout" Target="../slideLayouts/slideLayout1.xml"/><Relationship Id="rId6" Type="http://schemas.openxmlformats.org/officeDocument/2006/relationships/slideLayout" Target="../slideLayouts/slideLayout2.xml"/><Relationship Id="rId7" Type="http://schemas.openxmlformats.org/officeDocument/2006/relationships/slideLayout" Target="../slideLayouts/slideLayout3.xml"/><Relationship Id="rId8" Type="http://schemas.openxmlformats.org/officeDocument/2006/relationships/slideLayout" Target="../slideLayouts/slideLayout4.xml"/><Relationship Id="rId9" Type="http://schemas.openxmlformats.org/officeDocument/2006/relationships/slideLayout" Target="../slideLayouts/slideLayout5.xml"/><Relationship Id="rId10" Type="http://schemas.openxmlformats.org/officeDocument/2006/relationships/slideLayout" Target="../slideLayouts/slideLayout6.xml"/><Relationship Id="rId11" Type="http://schemas.openxmlformats.org/officeDocument/2006/relationships/slideLayout" Target="../slideLayouts/slideLayout7.xml"/><Relationship Id="rId12" Type="http://schemas.openxmlformats.org/officeDocument/2006/relationships/slideLayout" Target="../slideLayouts/slideLayout8.xml"/><Relationship Id="rId13" Type="http://schemas.openxmlformats.org/officeDocument/2006/relationships/slideLayout" Target="../slideLayouts/slideLayout9.xml"/><Relationship Id="rId14" Type="http://schemas.openxmlformats.org/officeDocument/2006/relationships/slideLayout" Target="../slideLayouts/slideLayout10.xml"/><Relationship Id="rId15" Type="http://schemas.openxmlformats.org/officeDocument/2006/relationships/slideLayout" Target="../slideLayouts/slideLayout11.xml"/><Relationship Id="rId16"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4.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0" name="Picture 15" descr=""/>
          <p:cNvPicPr/>
          <p:nvPr/>
        </p:nvPicPr>
        <p:blipFill>
          <a:blip r:embed="rId2"/>
          <a:stretch/>
        </p:blipFill>
        <p:spPr>
          <a:xfrm>
            <a:off x="365040" y="776160"/>
            <a:ext cx="8454600" cy="490320"/>
          </a:xfrm>
          <a:prstGeom prst="rect">
            <a:avLst/>
          </a:prstGeom>
          <a:ln>
            <a:noFill/>
          </a:ln>
        </p:spPr>
      </p:pic>
      <p:sp>
        <p:nvSpPr>
          <p:cNvPr id="1" name="CustomShape 1" hidden="1"/>
          <p:cNvSpPr/>
          <p:nvPr/>
        </p:nvSpPr>
        <p:spPr>
          <a:xfrm>
            <a:off x="333720" y="6219720"/>
            <a:ext cx="1156320" cy="609120"/>
          </a:xfrm>
          <a:prstGeom prst="rect">
            <a:avLst/>
          </a:prstGeom>
          <a:noFill/>
          <a:ln>
            <a:noFill/>
          </a:ln>
        </p:spPr>
        <p:style>
          <a:lnRef idx="0"/>
          <a:fillRef idx="0"/>
          <a:effectRef idx="0"/>
          <a:fontRef idx="minor"/>
        </p:style>
        <p:txBody>
          <a:bodyPr wrap="none" lIns="0" rIns="0" tIns="0" bIns="0"/>
          <a:p>
            <a:pPr>
              <a:lnSpc>
                <a:spcPct val="100000"/>
              </a:lnSpc>
            </a:pPr>
            <a:r>
              <a:rPr b="1" lang="en-CA" sz="4000" spc="-1" strike="noStrike">
                <a:solidFill>
                  <a:srgbClr val="44546a"/>
                </a:solidFill>
                <a:latin typeface="Times New Roman"/>
                <a:ea typeface="MS PGothic"/>
              </a:rPr>
              <a:t>OGC</a:t>
            </a:r>
            <a:endParaRPr b="0" lang="en-CA" sz="4000" spc="-1" strike="noStrike">
              <a:latin typeface="Arial"/>
            </a:endParaRPr>
          </a:p>
        </p:txBody>
      </p:sp>
      <p:sp>
        <p:nvSpPr>
          <p:cNvPr id="2" name="CustomShape 2" hidden="1"/>
          <p:cNvSpPr/>
          <p:nvPr/>
        </p:nvSpPr>
        <p:spPr>
          <a:xfrm>
            <a:off x="1498680" y="6270480"/>
            <a:ext cx="93240" cy="242640"/>
          </a:xfrm>
          <a:prstGeom prst="rect">
            <a:avLst/>
          </a:prstGeom>
          <a:noFill/>
          <a:ln>
            <a:noFill/>
          </a:ln>
        </p:spPr>
        <p:style>
          <a:lnRef idx="0"/>
          <a:fillRef idx="0"/>
          <a:effectRef idx="0"/>
          <a:fontRef idx="minor"/>
        </p:style>
        <p:txBody>
          <a:bodyPr wrap="none" lIns="0" rIns="0" tIns="45000" bIns="45000"/>
          <a:p>
            <a:pPr>
              <a:lnSpc>
                <a:spcPct val="100000"/>
              </a:lnSpc>
            </a:pPr>
            <a:r>
              <a:rPr b="1" lang="en-CA" sz="1000" spc="-1" strike="noStrike">
                <a:solidFill>
                  <a:srgbClr val="44546a"/>
                </a:solidFill>
                <a:latin typeface="Arial"/>
                <a:ea typeface="MS PGothic"/>
              </a:rPr>
              <a:t>®</a:t>
            </a:r>
            <a:endParaRPr b="0" lang="en-CA" sz="1000" spc="-1" strike="noStrike">
              <a:latin typeface="Arial"/>
            </a:endParaRPr>
          </a:p>
        </p:txBody>
      </p:sp>
      <p:sp>
        <p:nvSpPr>
          <p:cNvPr id="3" name="CustomShape 3"/>
          <p:cNvSpPr/>
          <p:nvPr/>
        </p:nvSpPr>
        <p:spPr>
          <a:xfrm>
            <a:off x="8739360" y="214200"/>
            <a:ext cx="74160" cy="212040"/>
          </a:xfrm>
          <a:prstGeom prst="rect">
            <a:avLst/>
          </a:prstGeom>
          <a:noFill/>
          <a:ln>
            <a:noFill/>
          </a:ln>
        </p:spPr>
        <p:style>
          <a:lnRef idx="0"/>
          <a:fillRef idx="0"/>
          <a:effectRef idx="0"/>
          <a:fontRef idx="minor"/>
        </p:style>
        <p:txBody>
          <a:bodyPr wrap="none" lIns="0" rIns="0" tIns="45000" bIns="45000"/>
          <a:p>
            <a:pPr>
              <a:lnSpc>
                <a:spcPct val="100000"/>
              </a:lnSpc>
            </a:pPr>
            <a:r>
              <a:rPr b="1" lang="en-CA" sz="800" spc="-1" strike="noStrike">
                <a:solidFill>
                  <a:srgbClr val="ffffff"/>
                </a:solidFill>
                <a:latin typeface="Arial"/>
                <a:ea typeface="MS PGothic"/>
              </a:rPr>
              <a:t>®</a:t>
            </a:r>
            <a:endParaRPr b="0" lang="en-CA" sz="800" spc="-1" strike="noStrike">
              <a:latin typeface="Arial"/>
            </a:endParaRPr>
          </a:p>
        </p:txBody>
      </p:sp>
      <p:pic>
        <p:nvPicPr>
          <p:cNvPr id="4" name="Picture 10" descr=""/>
          <p:cNvPicPr/>
          <p:nvPr/>
        </p:nvPicPr>
        <p:blipFill>
          <a:blip r:embed="rId3"/>
          <a:stretch/>
        </p:blipFill>
        <p:spPr>
          <a:xfrm>
            <a:off x="0" y="0"/>
            <a:ext cx="9143640" cy="2247480"/>
          </a:xfrm>
          <a:prstGeom prst="rect">
            <a:avLst/>
          </a:prstGeom>
          <a:ln>
            <a:noFill/>
          </a:ln>
        </p:spPr>
      </p:pic>
      <p:pic>
        <p:nvPicPr>
          <p:cNvPr id="5" name="Picture 11" descr=""/>
          <p:cNvPicPr/>
          <p:nvPr/>
        </p:nvPicPr>
        <p:blipFill>
          <a:blip r:embed="rId4"/>
          <a:stretch/>
        </p:blipFill>
        <p:spPr>
          <a:xfrm>
            <a:off x="380880" y="6095880"/>
            <a:ext cx="1380600" cy="609120"/>
          </a:xfrm>
          <a:prstGeom prst="rect">
            <a:avLst/>
          </a:prstGeom>
          <a:ln>
            <a:noFill/>
          </a:ln>
        </p:spPr>
      </p:pic>
      <p:sp>
        <p:nvSpPr>
          <p:cNvPr id="6" name="PlaceHolder 4"/>
          <p:cNvSpPr>
            <a:spLocks noGrp="1"/>
          </p:cNvSpPr>
          <p:nvPr>
            <p:ph type="title"/>
          </p:nvPr>
        </p:nvSpPr>
        <p:spPr>
          <a:xfrm>
            <a:off x="762120" y="3276720"/>
            <a:ext cx="7772040" cy="1142640"/>
          </a:xfrm>
          <a:prstGeom prst="rect">
            <a:avLst/>
          </a:prstGeom>
        </p:spPr>
        <p:txBody>
          <a:bodyPr anchor="ctr"/>
          <a:p>
            <a:pPr algn="ctr">
              <a:lnSpc>
                <a:spcPct val="90000"/>
              </a:lnSpc>
            </a:pPr>
            <a:r>
              <a:rPr b="0" lang="en-US" sz="3200" spc="-1" strike="noStrike">
                <a:solidFill>
                  <a:srgbClr val="092e5c"/>
                </a:solidFill>
                <a:latin typeface="Arial Black"/>
                <a:ea typeface="MS PGothic"/>
              </a:rPr>
              <a:t>Click to edit Master title style</a:t>
            </a:r>
            <a:endParaRPr b="0" lang="en-US" sz="3200" spc="-1" strike="noStrike">
              <a:solidFill>
                <a:srgbClr val="000000"/>
              </a:solidFill>
              <a:latin typeface="CG Times"/>
            </a:endParaRPr>
          </a:p>
        </p:txBody>
      </p:sp>
      <p:sp>
        <p:nvSpPr>
          <p:cNvPr id="7" name="PlaceHolder 5"/>
          <p:cNvSpPr>
            <a:spLocks noGrp="1"/>
          </p:cNvSpPr>
          <p:nvPr>
            <p:ph type="ftr"/>
          </p:nvPr>
        </p:nvSpPr>
        <p:spPr>
          <a:xfrm>
            <a:off x="3009960" y="6400800"/>
            <a:ext cx="3276360" cy="304560"/>
          </a:xfrm>
          <a:prstGeom prst="rect">
            <a:avLst/>
          </a:prstGeom>
        </p:spPr>
        <p:txBody>
          <a:bodyPr/>
          <a:p>
            <a:pPr algn="ctr">
              <a:lnSpc>
                <a:spcPct val="100000"/>
              </a:lnSpc>
            </a:pPr>
            <a:r>
              <a:rPr b="0" lang="en-CA" sz="900" spc="-1" strike="noStrike">
                <a:solidFill>
                  <a:srgbClr val="092e5c"/>
                </a:solidFill>
                <a:latin typeface="Arial"/>
                <a:ea typeface="MS PGothic"/>
              </a:rPr>
              <a:t>Copyright © 2018 Open Geospatial Consortium</a:t>
            </a:r>
            <a:endParaRPr b="0" lang="en-CA" sz="900" spc="-1" strike="noStrike">
              <a:latin typeface="Times New Roman"/>
            </a:endParaRPr>
          </a:p>
        </p:txBody>
      </p:sp>
      <p:sp>
        <p:nvSpPr>
          <p:cNvPr id="8"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2400" spc="-1" strike="noStrike">
                <a:solidFill>
                  <a:srgbClr val="44546a"/>
                </a:solidFill>
                <a:latin typeface="Arial"/>
              </a:rPr>
              <a:t>Click to edit the outline text format</a:t>
            </a:r>
            <a:endParaRPr b="0" lang="en-US" sz="2400" spc="-1" strike="noStrike">
              <a:solidFill>
                <a:srgbClr val="44546a"/>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44546a"/>
                </a:solidFill>
                <a:latin typeface="Arial"/>
              </a:rPr>
              <a:t>Second Outline Level</a:t>
            </a:r>
            <a:endParaRPr b="0" lang="en-US" sz="1800" spc="-1" strike="noStrike">
              <a:solidFill>
                <a:srgbClr val="44546a"/>
              </a:solidFill>
              <a:latin typeface="Arial"/>
            </a:endParaRPr>
          </a:p>
          <a:p>
            <a:pPr lvl="2" marL="1296000" indent="-288000">
              <a:spcBef>
                <a:spcPts val="850"/>
              </a:spcBef>
              <a:buClr>
                <a:srgbClr val="000000"/>
              </a:buClr>
              <a:buSzPct val="45000"/>
              <a:buFont typeface="Wingdings" charset="2"/>
              <a:buChar char=""/>
            </a:pPr>
            <a:r>
              <a:rPr b="0" lang="en-US" sz="1600" spc="-1" strike="noStrike">
                <a:solidFill>
                  <a:srgbClr val="44546a"/>
                </a:solidFill>
                <a:latin typeface="Arial"/>
              </a:rPr>
              <a:t>Third Outline Level</a:t>
            </a:r>
            <a:endParaRPr b="0" lang="en-US" sz="1600" spc="-1" strike="noStrike">
              <a:solidFill>
                <a:srgbClr val="44546a"/>
              </a:solidFill>
              <a:latin typeface="Arial"/>
            </a:endParaRPr>
          </a:p>
          <a:p>
            <a:pPr lvl="3" marL="1728000" indent="-216000">
              <a:spcBef>
                <a:spcPts val="567"/>
              </a:spcBef>
              <a:buClr>
                <a:srgbClr val="000000"/>
              </a:buClr>
              <a:buSzPct val="75000"/>
              <a:buFont typeface="Symbol" charset="2"/>
              <a:buChar char=""/>
            </a:pPr>
            <a:r>
              <a:rPr b="0" lang="en-US" sz="1600" spc="-1" strike="noStrike">
                <a:solidFill>
                  <a:srgbClr val="44546a"/>
                </a:solidFill>
                <a:latin typeface="Arial"/>
              </a:rPr>
              <a:t>Fourth Outline Level</a:t>
            </a:r>
            <a:endParaRPr b="0" lang="en-US" sz="1600" spc="-1" strike="noStrike">
              <a:solidFill>
                <a:srgbClr val="44546a"/>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44546a"/>
                </a:solidFill>
                <a:latin typeface="Arial"/>
              </a:rPr>
              <a:t>Fifth Outline Level</a:t>
            </a:r>
            <a:endParaRPr b="0" lang="en-US" sz="2000" spc="-1" strike="noStrike">
              <a:solidFill>
                <a:srgbClr val="44546a"/>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44546a"/>
                </a:solidFill>
                <a:latin typeface="Arial"/>
              </a:rPr>
              <a:t>Sixth Outline Level</a:t>
            </a:r>
            <a:endParaRPr b="0" lang="en-US" sz="2000" spc="-1" strike="noStrike">
              <a:solidFill>
                <a:srgbClr val="44546a"/>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44546a"/>
                </a:solidFill>
                <a:latin typeface="Arial"/>
              </a:rPr>
              <a:t>Seventh Outline Level</a:t>
            </a:r>
            <a:endParaRPr b="0" lang="en-US" sz="2000" spc="-1" strike="noStrike">
              <a:solidFill>
                <a:srgbClr val="44546a"/>
              </a:solidFill>
              <a:latin typeface="Arial"/>
            </a:endParaRPr>
          </a:p>
        </p:txBody>
      </p:sp>
    </p:spTree>
  </p:cSld>
  <p:clrMap bg1="lt1" bg2="lt2" tx1="dk1" tx2="dk2" accent1="accent1" accent2="accent2" accent3="accent3" accent4="accent4" accent5="accent5" accent6="accent6" hlink="hlink" folHlink="folHlink"/>
  <p:sldLayoutIdLst>
    <p:sldLayoutId id="2147483649" r:id="rId5"/>
    <p:sldLayoutId id="2147483650" r:id="rId6"/>
    <p:sldLayoutId id="2147483651" r:id="rId7"/>
    <p:sldLayoutId id="2147483652" r:id="rId8"/>
    <p:sldLayoutId id="2147483653" r:id="rId9"/>
    <p:sldLayoutId id="2147483654" r:id="rId10"/>
    <p:sldLayoutId id="2147483655" r:id="rId11"/>
    <p:sldLayoutId id="2147483656" r:id="rId12"/>
    <p:sldLayoutId id="2147483657" r:id="rId13"/>
    <p:sldLayoutId id="2147483658" r:id="rId14"/>
    <p:sldLayoutId id="2147483659" r:id="rId15"/>
    <p:sldLayoutId id="2147483660" r:id="rId16"/>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45" name="Picture 15" descr=""/>
          <p:cNvPicPr/>
          <p:nvPr/>
        </p:nvPicPr>
        <p:blipFill>
          <a:blip r:embed="rId2"/>
          <a:stretch/>
        </p:blipFill>
        <p:spPr>
          <a:xfrm>
            <a:off x="365040" y="776160"/>
            <a:ext cx="8454600" cy="490320"/>
          </a:xfrm>
          <a:prstGeom prst="rect">
            <a:avLst/>
          </a:prstGeom>
          <a:ln>
            <a:noFill/>
          </a:ln>
        </p:spPr>
      </p:pic>
      <p:sp>
        <p:nvSpPr>
          <p:cNvPr id="46" name="CustomShape 1"/>
          <p:cNvSpPr/>
          <p:nvPr/>
        </p:nvSpPr>
        <p:spPr>
          <a:xfrm>
            <a:off x="333720" y="6219720"/>
            <a:ext cx="1156320" cy="609120"/>
          </a:xfrm>
          <a:prstGeom prst="rect">
            <a:avLst/>
          </a:prstGeom>
          <a:noFill/>
          <a:ln>
            <a:noFill/>
          </a:ln>
        </p:spPr>
        <p:style>
          <a:lnRef idx="0"/>
          <a:fillRef idx="0"/>
          <a:effectRef idx="0"/>
          <a:fontRef idx="minor"/>
        </p:style>
        <p:txBody>
          <a:bodyPr wrap="none" lIns="0" rIns="0" tIns="0" bIns="0"/>
          <a:p>
            <a:pPr>
              <a:lnSpc>
                <a:spcPct val="100000"/>
              </a:lnSpc>
            </a:pPr>
            <a:r>
              <a:rPr b="1" lang="en-CA" sz="4000" spc="-1" strike="noStrike">
                <a:solidFill>
                  <a:srgbClr val="44546a"/>
                </a:solidFill>
                <a:latin typeface="Times New Roman"/>
                <a:ea typeface="MS PGothic"/>
              </a:rPr>
              <a:t>OGC</a:t>
            </a:r>
            <a:endParaRPr b="0" lang="en-CA" sz="4000" spc="-1" strike="noStrike">
              <a:latin typeface="Arial"/>
            </a:endParaRPr>
          </a:p>
        </p:txBody>
      </p:sp>
      <p:sp>
        <p:nvSpPr>
          <p:cNvPr id="47" name="CustomShape 2"/>
          <p:cNvSpPr/>
          <p:nvPr/>
        </p:nvSpPr>
        <p:spPr>
          <a:xfrm>
            <a:off x="1498680" y="6270480"/>
            <a:ext cx="93240" cy="242640"/>
          </a:xfrm>
          <a:prstGeom prst="rect">
            <a:avLst/>
          </a:prstGeom>
          <a:noFill/>
          <a:ln>
            <a:noFill/>
          </a:ln>
        </p:spPr>
        <p:style>
          <a:lnRef idx="0"/>
          <a:fillRef idx="0"/>
          <a:effectRef idx="0"/>
          <a:fontRef idx="minor"/>
        </p:style>
        <p:txBody>
          <a:bodyPr wrap="none" lIns="0" rIns="0" tIns="45000" bIns="45000"/>
          <a:p>
            <a:pPr>
              <a:lnSpc>
                <a:spcPct val="100000"/>
              </a:lnSpc>
            </a:pPr>
            <a:r>
              <a:rPr b="1" lang="en-CA" sz="1000" spc="-1" strike="noStrike">
                <a:solidFill>
                  <a:srgbClr val="44546a"/>
                </a:solidFill>
                <a:latin typeface="Arial"/>
                <a:ea typeface="MS PGothic"/>
              </a:rPr>
              <a:t>®</a:t>
            </a:r>
            <a:endParaRPr b="0" lang="en-CA" sz="1000" spc="-1" strike="noStrike">
              <a:latin typeface="Arial"/>
            </a:endParaRPr>
          </a:p>
        </p:txBody>
      </p:sp>
      <p:sp>
        <p:nvSpPr>
          <p:cNvPr id="48" name="PlaceHolder 3"/>
          <p:cNvSpPr>
            <a:spLocks noGrp="1"/>
          </p:cNvSpPr>
          <p:nvPr>
            <p:ph type="title"/>
          </p:nvPr>
        </p:nvSpPr>
        <p:spPr>
          <a:xfrm>
            <a:off x="231840" y="136440"/>
            <a:ext cx="8683200" cy="685440"/>
          </a:xfrm>
          <a:prstGeom prst="rect">
            <a:avLst/>
          </a:prstGeom>
        </p:spPr>
        <p:txBody>
          <a:bodyPr anchor="ctr"/>
          <a:p>
            <a:pPr algn="ctr">
              <a:lnSpc>
                <a:spcPct val="90000"/>
              </a:lnSpc>
            </a:pPr>
            <a:r>
              <a:rPr b="0" lang="en-US" sz="3200" spc="-1" strike="noStrike">
                <a:solidFill>
                  <a:srgbClr val="092e5c"/>
                </a:solidFill>
                <a:latin typeface="Arial"/>
                <a:ea typeface="MS PGothic"/>
              </a:rPr>
              <a:t>Click to edit Master title style</a:t>
            </a:r>
            <a:endParaRPr b="0" lang="en-US" sz="3200" spc="-1" strike="noStrike">
              <a:solidFill>
                <a:srgbClr val="000000"/>
              </a:solidFill>
              <a:latin typeface="CG Times"/>
            </a:endParaRPr>
          </a:p>
        </p:txBody>
      </p:sp>
      <p:sp>
        <p:nvSpPr>
          <p:cNvPr id="49" name="PlaceHolder 4"/>
          <p:cNvSpPr>
            <a:spLocks noGrp="1"/>
          </p:cNvSpPr>
          <p:nvPr>
            <p:ph type="body"/>
          </p:nvPr>
        </p:nvSpPr>
        <p:spPr>
          <a:xfrm>
            <a:off x="345960" y="1279440"/>
            <a:ext cx="8457840" cy="4890600"/>
          </a:xfrm>
          <a:prstGeom prst="rect">
            <a:avLst/>
          </a:prstGeom>
        </p:spPr>
        <p:txBody>
          <a:bodyPr/>
          <a:p>
            <a:pPr marL="233280" indent="-232920">
              <a:lnSpc>
                <a:spcPct val="100000"/>
              </a:lnSpc>
              <a:spcBef>
                <a:spcPts val="479"/>
              </a:spcBef>
              <a:buClr>
                <a:srgbClr val="092e5c"/>
              </a:buClr>
              <a:buFont typeface="Symbol" charset="2"/>
              <a:buChar char=""/>
            </a:pPr>
            <a:r>
              <a:rPr b="0" lang="en-US" sz="2400" spc="-1" strike="noStrike">
                <a:solidFill>
                  <a:srgbClr val="44546a"/>
                </a:solidFill>
                <a:latin typeface="Arial"/>
                <a:ea typeface="MS PGothic"/>
              </a:rPr>
              <a:t>Click to edit Master text styles</a:t>
            </a:r>
            <a:endParaRPr b="0" lang="en-US" sz="2400" spc="-1" strike="noStrike">
              <a:solidFill>
                <a:srgbClr val="44546a"/>
              </a:solidFill>
              <a:latin typeface="Arial"/>
            </a:endParaRPr>
          </a:p>
          <a:p>
            <a:pPr lvl="1" marL="569880" indent="-221760">
              <a:lnSpc>
                <a:spcPct val="100000"/>
              </a:lnSpc>
              <a:spcBef>
                <a:spcPts val="400"/>
              </a:spcBef>
              <a:buClr>
                <a:srgbClr val="092e5c"/>
              </a:buClr>
              <a:buFont typeface="Symbol" charset="2"/>
              <a:buChar char=""/>
            </a:pPr>
            <a:r>
              <a:rPr b="0" lang="en-US" sz="2000" spc="-1" strike="noStrike">
                <a:solidFill>
                  <a:srgbClr val="44546a"/>
                </a:solidFill>
                <a:latin typeface="Arial"/>
                <a:ea typeface="MS PGothic"/>
              </a:rPr>
              <a:t>Second level</a:t>
            </a:r>
            <a:endParaRPr b="0" lang="en-US" sz="2000" spc="-1" strike="noStrike">
              <a:solidFill>
                <a:srgbClr val="44546a"/>
              </a:solidFill>
              <a:latin typeface="Arial"/>
            </a:endParaRPr>
          </a:p>
          <a:p>
            <a:pPr lvl="2" marL="912960" indent="-228240">
              <a:lnSpc>
                <a:spcPct val="100000"/>
              </a:lnSpc>
              <a:spcBef>
                <a:spcPts val="360"/>
              </a:spcBef>
              <a:buClr>
                <a:srgbClr val="092e5c"/>
              </a:buClr>
              <a:buFont typeface="Symbol" charset="2"/>
              <a:buChar char=""/>
            </a:pPr>
            <a:r>
              <a:rPr b="0" lang="en-US" sz="1800" spc="-1" strike="noStrike">
                <a:solidFill>
                  <a:srgbClr val="44546a"/>
                </a:solidFill>
                <a:latin typeface="Arial"/>
                <a:ea typeface="MS PGothic"/>
              </a:rPr>
              <a:t>Third level</a:t>
            </a:r>
            <a:endParaRPr b="0" lang="en-US" sz="1800" spc="-1" strike="noStrike">
              <a:solidFill>
                <a:srgbClr val="44546a"/>
              </a:solidFill>
              <a:latin typeface="Arial"/>
            </a:endParaRPr>
          </a:p>
          <a:p>
            <a:pPr lvl="3" marL="1255680" indent="-228240">
              <a:lnSpc>
                <a:spcPct val="100000"/>
              </a:lnSpc>
              <a:spcBef>
                <a:spcPts val="320"/>
              </a:spcBef>
              <a:buClr>
                <a:srgbClr val="092e5c"/>
              </a:buClr>
              <a:buFont typeface="Symbol" charset="2"/>
              <a:buChar char=""/>
            </a:pPr>
            <a:r>
              <a:rPr b="0" lang="en-US" sz="1600" spc="-1" strike="noStrike">
                <a:solidFill>
                  <a:srgbClr val="44546a"/>
                </a:solidFill>
                <a:latin typeface="Arial"/>
                <a:ea typeface="MS PGothic"/>
              </a:rPr>
              <a:t>Fourth level</a:t>
            </a:r>
            <a:endParaRPr b="0" lang="en-US" sz="1600" spc="-1" strike="noStrike">
              <a:solidFill>
                <a:srgbClr val="44546a"/>
              </a:solidFill>
              <a:latin typeface="Arial"/>
            </a:endParaRPr>
          </a:p>
          <a:p>
            <a:pPr lvl="4" marL="1598760" indent="-228240">
              <a:lnSpc>
                <a:spcPct val="100000"/>
              </a:lnSpc>
              <a:spcBef>
                <a:spcPts val="320"/>
              </a:spcBef>
              <a:buClr>
                <a:srgbClr val="092e5c"/>
              </a:buClr>
              <a:buFont typeface="StarSymbol"/>
              <a:buChar char="»"/>
            </a:pPr>
            <a:r>
              <a:rPr b="0" lang="en-US" sz="1600" spc="-1" strike="noStrike">
                <a:solidFill>
                  <a:srgbClr val="44546a"/>
                </a:solidFill>
                <a:latin typeface="Arial"/>
                <a:ea typeface="MS PGothic"/>
              </a:rPr>
              <a:t>Fifth level</a:t>
            </a:r>
            <a:endParaRPr b="0" lang="en-US" sz="1600" spc="-1" strike="noStrike">
              <a:solidFill>
                <a:srgbClr val="44546a"/>
              </a:solidFill>
              <a:latin typeface="Arial"/>
            </a:endParaRPr>
          </a:p>
        </p:txBody>
      </p:sp>
      <p:sp>
        <p:nvSpPr>
          <p:cNvPr id="50" name="PlaceHolder 5"/>
          <p:cNvSpPr>
            <a:spLocks noGrp="1"/>
          </p:cNvSpPr>
          <p:nvPr>
            <p:ph type="ftr"/>
          </p:nvPr>
        </p:nvSpPr>
        <p:spPr>
          <a:xfrm>
            <a:off x="2973240" y="6553080"/>
            <a:ext cx="3200040" cy="228240"/>
          </a:xfrm>
          <a:prstGeom prst="rect">
            <a:avLst/>
          </a:prstGeom>
        </p:spPr>
        <p:txBody>
          <a:bodyPr/>
          <a:p>
            <a:pPr algn="ctr">
              <a:lnSpc>
                <a:spcPct val="100000"/>
              </a:lnSpc>
            </a:pPr>
            <a:r>
              <a:rPr b="0" lang="en-CA" sz="900" spc="-1" strike="noStrike">
                <a:solidFill>
                  <a:srgbClr val="092e5c"/>
                </a:solidFill>
                <a:latin typeface="Arial"/>
                <a:ea typeface="MS PGothic"/>
              </a:rPr>
              <a:t>Copyright © 2018 Open Geospatial Consortium</a:t>
            </a:r>
            <a:endParaRPr b="0" lang="en-CA" sz="900" spc="-1" strike="noStrike">
              <a:latin typeface="Times New Roman"/>
            </a:endParaRPr>
          </a:p>
        </p:txBody>
      </p:sp>
      <p:sp>
        <p:nvSpPr>
          <p:cNvPr id="51" name="PlaceHolder 6"/>
          <p:cNvSpPr>
            <a:spLocks noGrp="1"/>
          </p:cNvSpPr>
          <p:nvPr>
            <p:ph type="sldNum"/>
          </p:nvPr>
        </p:nvSpPr>
        <p:spPr>
          <a:xfrm>
            <a:off x="6896160" y="6553080"/>
            <a:ext cx="1904760" cy="228240"/>
          </a:xfrm>
          <a:prstGeom prst="rect">
            <a:avLst/>
          </a:prstGeom>
        </p:spPr>
        <p:txBody>
          <a:bodyPr/>
          <a:p>
            <a:pPr algn="r">
              <a:lnSpc>
                <a:spcPct val="100000"/>
              </a:lnSpc>
            </a:pPr>
            <a:fld id="{16482514-A03D-4A50-937F-23D43784572E}" type="slidenum">
              <a:rPr b="0" lang="en-CA" sz="900" spc="-1" strike="noStrike">
                <a:solidFill>
                  <a:srgbClr val="092e5c"/>
                </a:solidFill>
                <a:latin typeface="Arial"/>
                <a:ea typeface="MS PGothic"/>
              </a:rPr>
              <a:t>1</a:t>
            </a:fld>
            <a:endParaRPr b="0" lang="en-CA" sz="9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TextShape 1"/>
          <p:cNvSpPr txBox="1"/>
          <p:nvPr/>
        </p:nvSpPr>
        <p:spPr>
          <a:xfrm>
            <a:off x="762120" y="3276720"/>
            <a:ext cx="7772040" cy="1142640"/>
          </a:xfrm>
          <a:prstGeom prst="rect">
            <a:avLst/>
          </a:prstGeom>
          <a:noFill/>
          <a:ln w="9360">
            <a:noFill/>
          </a:ln>
        </p:spPr>
        <p:txBody>
          <a:bodyPr anchor="ctr"/>
          <a:p>
            <a:pPr algn="ctr">
              <a:lnSpc>
                <a:spcPct val="90000"/>
              </a:lnSpc>
            </a:pPr>
            <a:r>
              <a:rPr b="0" lang="en-US" sz="4000" spc="-1" strike="noStrike">
                <a:solidFill>
                  <a:srgbClr val="092e5c"/>
                </a:solidFill>
                <a:latin typeface="Arial Black"/>
                <a:ea typeface="MS PGothic"/>
              </a:rPr>
              <a:t>WFS 3.0 Vector Tiles Extension</a:t>
            </a:r>
            <a:br/>
            <a:r>
              <a:rPr b="0" lang="en-US" sz="4000" spc="-1" strike="noStrike">
                <a:solidFill>
                  <a:srgbClr val="092e5c"/>
                </a:solidFill>
                <a:latin typeface="Arial Black"/>
                <a:ea typeface="MS PGothic"/>
              </a:rPr>
              <a:t>Engineering Report</a:t>
            </a:r>
            <a:br/>
            <a:r>
              <a:rPr b="0" lang="en-US" sz="4000" spc="-1" strike="noStrike">
                <a:solidFill>
                  <a:srgbClr val="092e5c"/>
                </a:solidFill>
                <a:latin typeface="Arial Black"/>
                <a:ea typeface="MS PGothic"/>
              </a:rPr>
              <a:t>(OGC 18-078)</a:t>
            </a:r>
            <a:endParaRPr b="0" lang="en-US" sz="4000" spc="-1" strike="noStrike">
              <a:solidFill>
                <a:srgbClr val="000000"/>
              </a:solidFill>
              <a:latin typeface="CG Times"/>
            </a:endParaRPr>
          </a:p>
        </p:txBody>
      </p:sp>
      <p:sp>
        <p:nvSpPr>
          <p:cNvPr id="89" name="TextShape 2"/>
          <p:cNvSpPr txBox="1"/>
          <p:nvPr/>
        </p:nvSpPr>
        <p:spPr>
          <a:xfrm>
            <a:off x="1447920" y="4572000"/>
            <a:ext cx="6400440" cy="1371240"/>
          </a:xfrm>
          <a:prstGeom prst="rect">
            <a:avLst/>
          </a:prstGeom>
          <a:noFill/>
          <a:ln>
            <a:noFill/>
          </a:ln>
        </p:spPr>
        <p:txBody>
          <a:bodyPr/>
          <a:p>
            <a:pPr algn="ctr">
              <a:lnSpc>
                <a:spcPct val="100000"/>
              </a:lnSpc>
              <a:spcBef>
                <a:spcPts val="360"/>
              </a:spcBef>
            </a:pPr>
            <a:endParaRPr b="0" lang="en-CA" sz="3200" spc="-1" strike="noStrike">
              <a:latin typeface="Arial"/>
            </a:endParaRPr>
          </a:p>
          <a:p>
            <a:pPr algn="ctr">
              <a:lnSpc>
                <a:spcPct val="100000"/>
              </a:lnSpc>
              <a:spcBef>
                <a:spcPts val="360"/>
              </a:spcBef>
            </a:pPr>
            <a:endParaRPr b="0" lang="en-CA" sz="3200" spc="-1" strike="noStrike">
              <a:latin typeface="Arial"/>
            </a:endParaRPr>
          </a:p>
          <a:p>
            <a:pPr algn="ctr">
              <a:lnSpc>
                <a:spcPct val="100000"/>
              </a:lnSpc>
              <a:spcBef>
                <a:spcPts val="360"/>
              </a:spcBef>
            </a:pPr>
            <a:r>
              <a:rPr b="0" lang="en-CA" sz="1800" spc="-1" strike="noStrike">
                <a:solidFill>
                  <a:srgbClr val="092e5c"/>
                </a:solidFill>
                <a:latin typeface="Arial"/>
                <a:ea typeface="MS PGothic"/>
              </a:rPr>
              <a:t>WMTS SWG</a:t>
            </a:r>
            <a:endParaRPr b="0" lang="en-CA" sz="1800" spc="-1" strike="noStrike">
              <a:latin typeface="Arial"/>
            </a:endParaRPr>
          </a:p>
          <a:p>
            <a:pPr algn="ctr">
              <a:lnSpc>
                <a:spcPct val="100000"/>
              </a:lnSpc>
              <a:spcBef>
                <a:spcPts val="360"/>
              </a:spcBef>
            </a:pPr>
            <a:r>
              <a:rPr b="0" lang="en-CA" sz="1800" spc="-1" strike="noStrike">
                <a:solidFill>
                  <a:srgbClr val="092e5c"/>
                </a:solidFill>
                <a:latin typeface="Arial"/>
                <a:ea typeface="MS PGothic"/>
              </a:rPr>
              <a:t>Panagiotis (Peter) A. Vretanos</a:t>
            </a:r>
            <a:endParaRPr b="0" lang="en-CA" sz="1800" spc="-1" strike="noStrike">
              <a:latin typeface="Arial"/>
            </a:endParaRPr>
          </a:p>
        </p:txBody>
      </p:sp>
      <p:sp>
        <p:nvSpPr>
          <p:cNvPr id="90" name="TextShape 3"/>
          <p:cNvSpPr txBox="1"/>
          <p:nvPr/>
        </p:nvSpPr>
        <p:spPr>
          <a:xfrm>
            <a:off x="3009960" y="6400800"/>
            <a:ext cx="3276360" cy="304560"/>
          </a:xfrm>
          <a:prstGeom prst="rect">
            <a:avLst/>
          </a:prstGeom>
          <a:noFill/>
          <a:ln w="9360">
            <a:noFill/>
          </a:ln>
        </p:spPr>
        <p:txBody>
          <a:bodyPr/>
          <a:p>
            <a:pPr algn="ctr">
              <a:lnSpc>
                <a:spcPct val="100000"/>
              </a:lnSpc>
            </a:pPr>
            <a:r>
              <a:rPr b="0" lang="en-CA" sz="900" spc="-1" strike="noStrike">
                <a:solidFill>
                  <a:srgbClr val="092e5c"/>
                </a:solidFill>
                <a:latin typeface="Arial"/>
                <a:ea typeface="MS PGothic"/>
              </a:rPr>
              <a:t>Copyright © 2018 Open Geospatial Consortium</a:t>
            </a:r>
            <a:endParaRPr b="0" lang="en-CA" sz="900" spc="-1" strike="noStrike">
              <a:latin typeface="Times New Roman"/>
            </a:endParaRPr>
          </a:p>
        </p:txBody>
      </p:sp>
      <p:sp>
        <p:nvSpPr>
          <p:cNvPr id="91" name="CustomShape 4"/>
          <p:cNvSpPr/>
          <p:nvPr/>
        </p:nvSpPr>
        <p:spPr>
          <a:xfrm>
            <a:off x="4724280" y="1253880"/>
            <a:ext cx="914040" cy="914040"/>
          </a:xfrm>
          <a:prstGeom prst="rect">
            <a:avLst/>
          </a:prstGeom>
          <a:noFill/>
          <a:ln>
            <a:noFill/>
          </a:ln>
        </p:spPr>
        <p:style>
          <a:lnRef idx="0"/>
          <a:fillRef idx="0"/>
          <a:effectRef idx="0"/>
          <a:fontRef idx="minor"/>
        </p:style>
      </p:sp>
      <p:sp>
        <p:nvSpPr>
          <p:cNvPr id="92" name="CustomShape 5"/>
          <p:cNvSpPr/>
          <p:nvPr/>
        </p:nvSpPr>
        <p:spPr>
          <a:xfrm>
            <a:off x="6782400" y="1859400"/>
            <a:ext cx="914040" cy="914040"/>
          </a:xfrm>
          <a:prstGeom prst="rect">
            <a:avLst/>
          </a:prstGeom>
          <a:noFill/>
          <a:ln>
            <a:noFill/>
          </a:ln>
        </p:spPr>
        <p:style>
          <a:lnRef idx="0"/>
          <a:fillRef idx="0"/>
          <a:effectRef idx="0"/>
          <a:fontRef idx="minor"/>
        </p:style>
      </p:sp>
    </p:spTree>
  </p:cSld>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TextShape 1"/>
          <p:cNvSpPr txBox="1"/>
          <p:nvPr/>
        </p:nvSpPr>
        <p:spPr>
          <a:xfrm>
            <a:off x="231840" y="136440"/>
            <a:ext cx="8683200" cy="685440"/>
          </a:xfrm>
          <a:prstGeom prst="rect">
            <a:avLst/>
          </a:prstGeom>
          <a:noFill/>
          <a:ln w="9360">
            <a:noFill/>
          </a:ln>
        </p:spPr>
        <p:txBody>
          <a:bodyPr anchor="ctr"/>
          <a:p>
            <a:pPr algn="ctr">
              <a:lnSpc>
                <a:spcPct val="90000"/>
              </a:lnSpc>
            </a:pPr>
            <a:r>
              <a:rPr b="0" lang="en-US" sz="3200" spc="-1" strike="noStrike">
                <a:solidFill>
                  <a:srgbClr val="092e5c"/>
                </a:solidFill>
                <a:latin typeface="Arial"/>
                <a:ea typeface="MS PGothic"/>
              </a:rPr>
              <a:t>Vector Tiles Pilot (VTP)</a:t>
            </a:r>
            <a:endParaRPr b="0" lang="en-US" sz="3200" spc="-1" strike="noStrike">
              <a:solidFill>
                <a:srgbClr val="000000"/>
              </a:solidFill>
              <a:latin typeface="CG Times"/>
            </a:endParaRPr>
          </a:p>
        </p:txBody>
      </p:sp>
      <p:sp>
        <p:nvSpPr>
          <p:cNvPr id="94" name="TextShape 2"/>
          <p:cNvSpPr txBox="1"/>
          <p:nvPr/>
        </p:nvSpPr>
        <p:spPr>
          <a:xfrm>
            <a:off x="345960" y="1279440"/>
            <a:ext cx="8457840" cy="4890600"/>
          </a:xfrm>
          <a:prstGeom prst="rect">
            <a:avLst/>
          </a:prstGeom>
          <a:noFill/>
          <a:ln>
            <a:noFill/>
          </a:ln>
        </p:spPr>
        <p:txBody>
          <a:bodyPr/>
          <a:p>
            <a:pPr marL="233280" indent="-232920">
              <a:lnSpc>
                <a:spcPct val="100000"/>
              </a:lnSpc>
              <a:spcBef>
                <a:spcPts val="561"/>
              </a:spcBef>
              <a:buClr>
                <a:srgbClr val="092e5c"/>
              </a:buClr>
              <a:buFont typeface="Symbol" charset="2"/>
              <a:buChar char=""/>
            </a:pPr>
            <a:r>
              <a:rPr b="0" lang="en-US" sz="2400" spc="-1" strike="noStrike">
                <a:solidFill>
                  <a:srgbClr val="44546a"/>
                </a:solidFill>
                <a:latin typeface="Arial"/>
                <a:ea typeface="MS PGothic"/>
              </a:rPr>
              <a:t>This ER described the work done by participants during the Vector Tiles Pilot (VTP) to add Mapbox (MVT) and GeoJSON (JVT) vector tile support the WFS 3.0.</a:t>
            </a:r>
            <a:endParaRPr b="0" lang="en-US" sz="2400" spc="-1" strike="noStrike">
              <a:solidFill>
                <a:srgbClr val="44546a"/>
              </a:solidFill>
              <a:latin typeface="Arial"/>
            </a:endParaRPr>
          </a:p>
          <a:p>
            <a:pPr marL="233280" indent="-232920">
              <a:lnSpc>
                <a:spcPct val="100000"/>
              </a:lnSpc>
              <a:spcBef>
                <a:spcPts val="561"/>
              </a:spcBef>
              <a:buClr>
                <a:srgbClr val="092e5c"/>
              </a:buClr>
              <a:buFont typeface="Symbol" charset="2"/>
              <a:buChar char=""/>
            </a:pPr>
            <a:r>
              <a:rPr b="0" lang="en-US" sz="2400" spc="-1" strike="noStrike">
                <a:solidFill>
                  <a:srgbClr val="44546a"/>
                </a:solidFill>
                <a:latin typeface="Arial"/>
                <a:ea typeface="MS PGothic"/>
              </a:rPr>
              <a:t>Two approaches for extending WFS 3.0 were investigated</a:t>
            </a:r>
            <a:endParaRPr b="0" lang="en-US" sz="2400" spc="-1" strike="noStrike">
              <a:solidFill>
                <a:srgbClr val="44546a"/>
              </a:solidFill>
              <a:latin typeface="Arial"/>
            </a:endParaRPr>
          </a:p>
          <a:p>
            <a:pPr marL="233280" indent="-232920">
              <a:lnSpc>
                <a:spcPct val="100000"/>
              </a:lnSpc>
              <a:spcBef>
                <a:spcPts val="561"/>
              </a:spcBef>
              <a:buClr>
                <a:srgbClr val="092e5c"/>
              </a:buClr>
              <a:buFont typeface="Symbol" charset="2"/>
              <a:buChar char=""/>
            </a:pPr>
            <a:r>
              <a:rPr b="0" lang="en-US" sz="2400" spc="-1" strike="noStrike">
                <a:solidFill>
                  <a:srgbClr val="44546a"/>
                </a:solidFill>
                <a:latin typeface="Arial"/>
                <a:ea typeface="MS PGothic"/>
              </a:rPr>
              <a:t>The first approach added an entirely new set of resource paths to WFS 3.0 for supporting tiles (Direct Tile Access Path API).</a:t>
            </a:r>
            <a:endParaRPr b="0" lang="en-US" sz="2400" spc="-1" strike="noStrike">
              <a:solidFill>
                <a:srgbClr val="44546a"/>
              </a:solidFill>
              <a:latin typeface="Arial"/>
            </a:endParaRPr>
          </a:p>
          <a:p>
            <a:pPr marL="233280" indent="-232920">
              <a:lnSpc>
                <a:spcPct val="100000"/>
              </a:lnSpc>
              <a:spcBef>
                <a:spcPts val="561"/>
              </a:spcBef>
              <a:buClr>
                <a:srgbClr val="092e5c"/>
              </a:buClr>
              <a:buFont typeface="Symbol" charset="2"/>
              <a:buChar char=""/>
            </a:pPr>
            <a:r>
              <a:rPr b="0" lang="en-US" sz="2400" spc="-1" strike="noStrike">
                <a:solidFill>
                  <a:srgbClr val="44546a"/>
                </a:solidFill>
                <a:latin typeface="Arial"/>
                <a:ea typeface="MS PGothic"/>
              </a:rPr>
              <a:t>The second approach the existing resource structure of WFS 3.0 and simply treated vector tiles are simply another output format that could be requested from the server (Feature Access Path API).</a:t>
            </a:r>
            <a:endParaRPr b="0" lang="en-US" sz="2400" spc="-1" strike="noStrike">
              <a:solidFill>
                <a:srgbClr val="44546a"/>
              </a:solidFill>
              <a:latin typeface="Arial"/>
            </a:endParaRPr>
          </a:p>
          <a:p>
            <a:pPr marL="233280" indent="-232920">
              <a:lnSpc>
                <a:spcPct val="100000"/>
              </a:lnSpc>
              <a:spcBef>
                <a:spcPts val="561"/>
              </a:spcBef>
              <a:buClr>
                <a:srgbClr val="092e5c"/>
              </a:buClr>
              <a:buFont typeface="Symbol" charset="2"/>
              <a:buChar char=""/>
            </a:pPr>
            <a:r>
              <a:rPr b="0" lang="en-US" sz="2400" spc="-1" strike="noStrike">
                <a:solidFill>
                  <a:srgbClr val="44546a"/>
                </a:solidFill>
                <a:latin typeface="Arial"/>
                <a:ea typeface="MS PGothic"/>
              </a:rPr>
              <a:t>The SWG most directly related to with work are the WFS/FES SWG and SLD SWG.</a:t>
            </a:r>
            <a:endParaRPr b="0" lang="en-US" sz="2400" spc="-1" strike="noStrike">
              <a:solidFill>
                <a:srgbClr val="44546a"/>
              </a:solidFill>
              <a:latin typeface="Arial"/>
            </a:endParaRPr>
          </a:p>
        </p:txBody>
      </p:sp>
      <p:sp>
        <p:nvSpPr>
          <p:cNvPr id="95" name="TextShape 3"/>
          <p:cNvSpPr txBox="1"/>
          <p:nvPr/>
        </p:nvSpPr>
        <p:spPr>
          <a:xfrm>
            <a:off x="2973240" y="6553080"/>
            <a:ext cx="3200040" cy="228240"/>
          </a:xfrm>
          <a:prstGeom prst="rect">
            <a:avLst/>
          </a:prstGeom>
          <a:noFill/>
          <a:ln w="9360">
            <a:noFill/>
          </a:ln>
        </p:spPr>
        <p:txBody>
          <a:bodyPr/>
          <a:p>
            <a:pPr algn="ctr">
              <a:lnSpc>
                <a:spcPct val="100000"/>
              </a:lnSpc>
            </a:pPr>
            <a:r>
              <a:rPr b="0" lang="en-CA" sz="900" spc="-1" strike="noStrike">
                <a:solidFill>
                  <a:srgbClr val="092e5c"/>
                </a:solidFill>
                <a:latin typeface="Arial"/>
                <a:ea typeface="MS PGothic"/>
              </a:rPr>
              <a:t>Copyright © 2018 Open Geospatial Consortium</a:t>
            </a:r>
            <a:endParaRPr b="0" lang="en-CA" sz="900" spc="-1" strike="noStrike">
              <a:latin typeface="Times New Roman"/>
            </a:endParaRPr>
          </a:p>
        </p:txBody>
      </p:sp>
    </p:spTree>
  </p:cSld>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TextShape 1"/>
          <p:cNvSpPr txBox="1"/>
          <p:nvPr/>
        </p:nvSpPr>
        <p:spPr>
          <a:xfrm>
            <a:off x="231840" y="136440"/>
            <a:ext cx="8683200" cy="685440"/>
          </a:xfrm>
          <a:prstGeom prst="rect">
            <a:avLst/>
          </a:prstGeom>
          <a:noFill/>
          <a:ln w="9360">
            <a:noFill/>
          </a:ln>
        </p:spPr>
        <p:txBody>
          <a:bodyPr anchor="ctr"/>
          <a:p>
            <a:pPr algn="ctr">
              <a:lnSpc>
                <a:spcPct val="90000"/>
              </a:lnSpc>
            </a:pPr>
            <a:r>
              <a:rPr b="0" lang="en-US" sz="3200" spc="-1" strike="noStrike">
                <a:solidFill>
                  <a:srgbClr val="092e5c"/>
                </a:solidFill>
                <a:latin typeface="Arial"/>
                <a:ea typeface="MS PGothic"/>
              </a:rPr>
              <a:t>Direct Tile Access Path</a:t>
            </a:r>
            <a:endParaRPr b="0" lang="en-US" sz="3200" spc="-1" strike="noStrike">
              <a:solidFill>
                <a:srgbClr val="000000"/>
              </a:solidFill>
              <a:latin typeface="CG Times"/>
            </a:endParaRPr>
          </a:p>
        </p:txBody>
      </p:sp>
      <p:sp>
        <p:nvSpPr>
          <p:cNvPr id="97" name="TextShape 2"/>
          <p:cNvSpPr txBox="1"/>
          <p:nvPr/>
        </p:nvSpPr>
        <p:spPr>
          <a:xfrm>
            <a:off x="345960" y="1376280"/>
            <a:ext cx="8457840" cy="4887720"/>
          </a:xfrm>
          <a:prstGeom prst="rect">
            <a:avLst/>
          </a:prstGeom>
          <a:noFill/>
          <a:ln>
            <a:noFill/>
          </a:ln>
        </p:spPr>
        <p:txBody>
          <a:bodyPr/>
          <a:p>
            <a:pPr marL="233280" indent="-232920">
              <a:lnSpc>
                <a:spcPct val="100000"/>
              </a:lnSpc>
              <a:spcBef>
                <a:spcPts val="561"/>
              </a:spcBef>
              <a:buClr>
                <a:srgbClr val="092e5c"/>
              </a:buClr>
              <a:buFont typeface="Symbol" charset="2"/>
              <a:buChar char=""/>
            </a:pPr>
            <a:r>
              <a:rPr b="0" lang="en-US" sz="1800" spc="-1" strike="noStrike">
                <a:solidFill>
                  <a:srgbClr val="44546a"/>
                </a:solidFill>
                <a:latin typeface="Arial"/>
                <a:ea typeface="MS PGothic"/>
              </a:rPr>
              <a:t>The following resource paths were defined for having direct access to Mapbox Vector Tiles (MVT) and GeoJSON vector Tiles (JVT) using the WFS 3.0 API.</a:t>
            </a:r>
            <a:endParaRPr b="0" lang="en-US" sz="1800" spc="-1" strike="noStrike">
              <a:solidFill>
                <a:srgbClr val="44546a"/>
              </a:solidFill>
              <a:latin typeface="Arial"/>
            </a:endParaRPr>
          </a:p>
          <a:p>
            <a:pPr lvl="1" marL="864000" indent="-324000">
              <a:spcBef>
                <a:spcPts val="1134"/>
              </a:spcBef>
              <a:buClr>
                <a:srgbClr val="000000"/>
              </a:buClr>
              <a:buSzPct val="75000"/>
              <a:buFont typeface="Symbol" charset="2"/>
              <a:buChar char=""/>
            </a:pPr>
            <a:r>
              <a:rPr b="1" lang="en-US" sz="1800" spc="-1" strike="noStrike">
                <a:solidFill>
                  <a:srgbClr val="44546a"/>
                </a:solidFill>
                <a:latin typeface="Arial"/>
                <a:ea typeface="MS PGothic"/>
              </a:rPr>
              <a:t>/tiles</a:t>
            </a:r>
            <a:r>
              <a:rPr b="0" lang="en-US" sz="1800" spc="-1" strike="noStrike">
                <a:solidFill>
                  <a:srgbClr val="44546a"/>
                </a:solidFill>
                <a:latin typeface="Arial"/>
                <a:ea typeface="MS PGothic"/>
              </a:rPr>
              <a:t>: Used to retrieve the list of available tiling schemes that are available for all collections</a:t>
            </a:r>
            <a:endParaRPr b="0" lang="en-US" sz="1800" spc="-1" strike="noStrike">
              <a:solidFill>
                <a:srgbClr val="44546a"/>
              </a:solidFill>
              <a:latin typeface="Arial"/>
            </a:endParaRPr>
          </a:p>
          <a:p>
            <a:pPr lvl="1" marL="864000" indent="-324000">
              <a:spcBef>
                <a:spcPts val="1134"/>
              </a:spcBef>
              <a:buClr>
                <a:srgbClr val="000000"/>
              </a:buClr>
              <a:buSzPct val="75000"/>
              <a:buFont typeface="Symbol" charset="2"/>
              <a:buChar char=""/>
            </a:pPr>
            <a:r>
              <a:rPr b="1" lang="en-US" sz="1800" spc="-1" strike="noStrike">
                <a:solidFill>
                  <a:srgbClr val="44546a"/>
                </a:solidFill>
                <a:latin typeface="Arial"/>
                <a:ea typeface="MS PGothic"/>
              </a:rPr>
              <a:t>/tiles/{tilingSchemeId}</a:t>
            </a:r>
            <a:r>
              <a:rPr b="0" lang="en-US" sz="1800" spc="-1" strike="noStrike">
                <a:solidFill>
                  <a:srgbClr val="44546a"/>
                </a:solidFill>
                <a:latin typeface="Arial"/>
                <a:ea typeface="MS PGothic"/>
              </a:rPr>
              <a:t>: Retrieve the definition of the specified tiling scheme (encoded as per OGC 17-083)</a:t>
            </a:r>
            <a:endParaRPr b="0" lang="en-US" sz="1800" spc="-1" strike="noStrike">
              <a:solidFill>
                <a:srgbClr val="44546a"/>
              </a:solidFill>
              <a:latin typeface="Arial"/>
            </a:endParaRPr>
          </a:p>
          <a:p>
            <a:pPr lvl="1" marL="864000" indent="-324000">
              <a:spcBef>
                <a:spcPts val="1134"/>
              </a:spcBef>
              <a:buClr>
                <a:srgbClr val="000000"/>
              </a:buClr>
              <a:buSzPct val="75000"/>
              <a:buFont typeface="Symbol" charset="2"/>
              <a:buChar char=""/>
            </a:pPr>
            <a:r>
              <a:rPr b="1" lang="en-US" sz="1800" spc="-1" strike="noStrike">
                <a:solidFill>
                  <a:srgbClr val="44546a"/>
                </a:solidFill>
                <a:latin typeface="Arial"/>
                <a:ea typeface="MS PGothic"/>
              </a:rPr>
              <a:t>/tiles/{tilingSchemeId}/{level}/{row}/{col}</a:t>
            </a:r>
            <a:r>
              <a:rPr b="0" lang="en-US" sz="1800" spc="-1" strike="noStrike">
                <a:solidFill>
                  <a:srgbClr val="44546a"/>
                </a:solidFill>
                <a:latin typeface="Arial"/>
                <a:ea typeface="MS PGothic"/>
              </a:rPr>
              <a:t>: Retrieve a specific tile into which features from all available collections are rendered</a:t>
            </a:r>
            <a:endParaRPr b="0" lang="en-US" sz="1800" spc="-1" strike="noStrike">
              <a:solidFill>
                <a:srgbClr val="44546a"/>
              </a:solidFill>
              <a:latin typeface="Arial"/>
            </a:endParaRPr>
          </a:p>
          <a:p>
            <a:pPr lvl="1" marL="864000" indent="-324000">
              <a:spcBef>
                <a:spcPts val="1134"/>
              </a:spcBef>
              <a:buClr>
                <a:srgbClr val="000000"/>
              </a:buClr>
              <a:buSzPct val="75000"/>
              <a:buFont typeface="Symbol" charset="2"/>
              <a:buChar char=""/>
            </a:pPr>
            <a:r>
              <a:rPr b="1" lang="en-US" sz="1800" spc="-1" strike="noStrike">
                <a:solidFill>
                  <a:srgbClr val="44546a"/>
                </a:solidFill>
                <a:latin typeface="Arial"/>
                <a:ea typeface="MS PGothic"/>
              </a:rPr>
              <a:t>/collections/{collectionId}/tiles</a:t>
            </a:r>
            <a:r>
              <a:rPr b="0" lang="en-US" sz="1800" spc="-1" strike="noStrike">
                <a:solidFill>
                  <a:srgbClr val="44546a"/>
                </a:solidFill>
                <a:latin typeface="Arial"/>
                <a:ea typeface="MS PGothic"/>
              </a:rPr>
              <a:t>: Retrieve the list of available tiling schemes specific to this collection</a:t>
            </a:r>
            <a:endParaRPr b="0" lang="en-US" sz="1800" spc="-1" strike="noStrike">
              <a:solidFill>
                <a:srgbClr val="44546a"/>
              </a:solidFill>
              <a:latin typeface="Arial"/>
            </a:endParaRPr>
          </a:p>
          <a:p>
            <a:pPr lvl="1" marL="864000" indent="-324000">
              <a:spcBef>
                <a:spcPts val="1134"/>
              </a:spcBef>
              <a:buClr>
                <a:srgbClr val="000000"/>
              </a:buClr>
              <a:buSzPct val="75000"/>
              <a:buFont typeface="Symbol" charset="2"/>
              <a:buChar char=""/>
            </a:pPr>
            <a:r>
              <a:rPr b="1" lang="en-US" sz="1800" spc="-1" strike="noStrike">
                <a:solidFill>
                  <a:srgbClr val="44546a"/>
                </a:solidFill>
                <a:latin typeface="Arial"/>
                <a:ea typeface="MS PGothic"/>
              </a:rPr>
              <a:t>/collections/{collectionId}/tiles/{tilingSchemeId}</a:t>
            </a:r>
            <a:r>
              <a:rPr b="0" lang="en-US" sz="1800" spc="-1" strike="noStrike">
                <a:solidFill>
                  <a:srgbClr val="44546a"/>
                </a:solidFill>
                <a:latin typeface="Arial"/>
                <a:ea typeface="MS PGothic"/>
              </a:rPr>
              <a:t>: Retrieve the definition of the specified tiling scheme (encoded as per OGC 17-083)</a:t>
            </a:r>
            <a:endParaRPr b="0" lang="en-US" sz="1800" spc="-1" strike="noStrike">
              <a:solidFill>
                <a:srgbClr val="44546a"/>
              </a:solidFill>
              <a:latin typeface="Arial"/>
            </a:endParaRPr>
          </a:p>
          <a:p>
            <a:pPr lvl="1" marL="864000" indent="-324000">
              <a:spcBef>
                <a:spcPts val="1134"/>
              </a:spcBef>
              <a:buClr>
                <a:srgbClr val="000000"/>
              </a:buClr>
              <a:buSzPct val="75000"/>
              <a:buFont typeface="Symbol" charset="2"/>
              <a:buChar char=""/>
            </a:pPr>
            <a:r>
              <a:rPr b="1" lang="en-US" sz="1800" spc="-1" strike="noStrike">
                <a:solidFill>
                  <a:srgbClr val="44546a"/>
                </a:solidFill>
                <a:latin typeface="Arial"/>
                <a:ea typeface="MS PGothic"/>
              </a:rPr>
              <a:t>/collection/{collectionId}/tiles/{tilingSchemeId}/{level}/{row}/{col}</a:t>
            </a:r>
            <a:r>
              <a:rPr b="0" lang="en-US" sz="1800" spc="-1" strike="noStrike">
                <a:solidFill>
                  <a:srgbClr val="44546a"/>
                </a:solidFill>
                <a:latin typeface="Arial"/>
                <a:ea typeface="MS PGothic"/>
              </a:rPr>
              <a:t>: Path to retrieve a specific tile into which features from this collection are rendered</a:t>
            </a:r>
            <a:endParaRPr b="0" lang="en-US" sz="1800" spc="-1" strike="noStrike">
              <a:solidFill>
                <a:srgbClr val="44546a"/>
              </a:solidFill>
              <a:latin typeface="Arial"/>
            </a:endParaRPr>
          </a:p>
        </p:txBody>
      </p:sp>
    </p:spTree>
  </p:cSld>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TextShape 1"/>
          <p:cNvSpPr txBox="1"/>
          <p:nvPr/>
        </p:nvSpPr>
        <p:spPr>
          <a:xfrm>
            <a:off x="231840" y="136440"/>
            <a:ext cx="8683200" cy="685440"/>
          </a:xfrm>
          <a:prstGeom prst="rect">
            <a:avLst/>
          </a:prstGeom>
          <a:noFill/>
          <a:ln w="9360">
            <a:noFill/>
          </a:ln>
        </p:spPr>
        <p:txBody>
          <a:bodyPr anchor="ctr"/>
          <a:p>
            <a:pPr algn="ctr">
              <a:lnSpc>
                <a:spcPct val="90000"/>
              </a:lnSpc>
            </a:pPr>
            <a:r>
              <a:rPr b="0" lang="en-US" sz="3200" spc="-1" strike="noStrike">
                <a:solidFill>
                  <a:srgbClr val="092e5c"/>
                </a:solidFill>
                <a:latin typeface="Arial"/>
                <a:ea typeface="MS PGothic"/>
              </a:rPr>
              <a:t>Direct Tile Access Path (cont.)</a:t>
            </a:r>
            <a:endParaRPr b="0" lang="en-US" sz="3200" spc="-1" strike="noStrike">
              <a:solidFill>
                <a:srgbClr val="000000"/>
              </a:solidFill>
              <a:latin typeface="CG Times"/>
            </a:endParaRPr>
          </a:p>
        </p:txBody>
      </p:sp>
      <p:sp>
        <p:nvSpPr>
          <p:cNvPr id="99" name="TextShape 2"/>
          <p:cNvSpPr txBox="1"/>
          <p:nvPr/>
        </p:nvSpPr>
        <p:spPr>
          <a:xfrm>
            <a:off x="345960" y="1376280"/>
            <a:ext cx="8457840" cy="4887720"/>
          </a:xfrm>
          <a:prstGeom prst="rect">
            <a:avLst/>
          </a:prstGeom>
          <a:noFill/>
          <a:ln>
            <a:noFill/>
          </a:ln>
        </p:spPr>
        <p:txBody>
          <a:bodyPr/>
          <a:p>
            <a:pPr marL="233280" indent="-232920">
              <a:lnSpc>
                <a:spcPct val="100000"/>
              </a:lnSpc>
              <a:spcBef>
                <a:spcPts val="561"/>
              </a:spcBef>
              <a:buClr>
                <a:srgbClr val="092e5c"/>
              </a:buClr>
              <a:buFont typeface="Symbol" charset="2"/>
              <a:buChar char=""/>
            </a:pPr>
            <a:r>
              <a:rPr b="0" lang="en-US" sz="1800" spc="-1" strike="noStrike">
                <a:solidFill>
                  <a:srgbClr val="44546a"/>
                </a:solidFill>
                <a:latin typeface="Arial"/>
                <a:ea typeface="MS PGothic"/>
              </a:rPr>
              <a:t>Content negotiation rules are per the WFS 3.0 specification are used to request that the retrieved vector tile be MVT or a JVT.</a:t>
            </a:r>
            <a:endParaRPr b="0" lang="en-US" sz="1800" spc="-1" strike="noStrike">
              <a:solidFill>
                <a:srgbClr val="44546a"/>
              </a:solidFill>
              <a:latin typeface="Arial"/>
            </a:endParaRPr>
          </a:p>
          <a:p>
            <a:pPr marL="233280" indent="-232920">
              <a:lnSpc>
                <a:spcPct val="100000"/>
              </a:lnSpc>
              <a:spcBef>
                <a:spcPts val="561"/>
              </a:spcBef>
              <a:buClr>
                <a:srgbClr val="092e5c"/>
              </a:buClr>
              <a:buFont typeface="Symbol" charset="2"/>
              <a:buChar char=""/>
            </a:pPr>
            <a:r>
              <a:rPr b="0" lang="en-US" sz="1800" spc="-1" strike="noStrike">
                <a:solidFill>
                  <a:srgbClr val="44546a"/>
                </a:solidFill>
                <a:latin typeface="Arial"/>
                <a:ea typeface="MS PGothic"/>
              </a:rPr>
              <a:t>Several other extension for WFS 3.0 were defined to support this direct tile access path</a:t>
            </a:r>
            <a:endParaRPr b="0" lang="en-US" sz="1800" spc="-1" strike="noStrike">
              <a:solidFill>
                <a:srgbClr val="44546a"/>
              </a:solidFill>
              <a:latin typeface="Arial"/>
            </a:endParaRPr>
          </a:p>
          <a:p>
            <a:pPr lvl="1" marL="864000" indent="-324000">
              <a:spcBef>
                <a:spcPts val="1134"/>
              </a:spcBef>
              <a:buClr>
                <a:srgbClr val="000000"/>
              </a:buClr>
              <a:buSzPct val="75000"/>
              <a:buFont typeface="Symbol" charset="2"/>
              <a:buChar char=""/>
            </a:pPr>
            <a:r>
              <a:rPr b="1" lang="en-US" sz="1800" spc="-1" strike="noStrike">
                <a:solidFill>
                  <a:srgbClr val="44546a"/>
                </a:solidFill>
                <a:latin typeface="Arial"/>
                <a:ea typeface="MS PGothic"/>
              </a:rPr>
              <a:t>properties</a:t>
            </a:r>
            <a:r>
              <a:rPr b="0" lang="en-US" sz="1800" spc="-1" strike="noStrike">
                <a:solidFill>
                  <a:srgbClr val="44546a"/>
                </a:solidFill>
                <a:latin typeface="Arial"/>
                <a:ea typeface="MS PGothic"/>
              </a:rPr>
              <a:t>: an extension to allow the specification of which feature properties should be included in a vector tile</a:t>
            </a:r>
            <a:endParaRPr b="0" lang="en-US" sz="1800" spc="-1" strike="noStrike">
              <a:solidFill>
                <a:srgbClr val="44546a"/>
              </a:solidFill>
              <a:latin typeface="Arial"/>
            </a:endParaRPr>
          </a:p>
          <a:p>
            <a:pPr lvl="1" marL="864000" indent="-324000">
              <a:spcBef>
                <a:spcPts val="1134"/>
              </a:spcBef>
              <a:buClr>
                <a:srgbClr val="000000"/>
              </a:buClr>
              <a:buSzPct val="75000"/>
              <a:buFont typeface="Symbol" charset="2"/>
              <a:buChar char=""/>
            </a:pPr>
            <a:r>
              <a:rPr b="1" lang="en-US" sz="1800" spc="-1" strike="noStrike">
                <a:solidFill>
                  <a:srgbClr val="44546a"/>
                </a:solidFill>
                <a:latin typeface="Arial"/>
                <a:ea typeface="MS PGothic"/>
              </a:rPr>
              <a:t>collections</a:t>
            </a:r>
            <a:r>
              <a:rPr b="0" lang="en-US" sz="1800" spc="-1" strike="noStrike">
                <a:solidFill>
                  <a:srgbClr val="44546a"/>
                </a:solidFill>
                <a:latin typeface="Arial"/>
                <a:ea typeface="MS PGothic"/>
              </a:rPr>
              <a:t>: an extension to allow the specification of which collections should be rendered into a tile when a tiles is accessed using the /tiles/{tilingSchemeId}/{level}/{row}/{col} path.</a:t>
            </a:r>
            <a:endParaRPr b="0" lang="en-US" sz="1800" spc="-1" strike="noStrike">
              <a:solidFill>
                <a:srgbClr val="44546a"/>
              </a:solidFill>
              <a:latin typeface="Arial"/>
            </a:endParaRPr>
          </a:p>
        </p:txBody>
      </p:sp>
    </p:spTree>
  </p:cSld>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TextShape 1"/>
          <p:cNvSpPr txBox="1"/>
          <p:nvPr/>
        </p:nvSpPr>
        <p:spPr>
          <a:xfrm>
            <a:off x="231840" y="136440"/>
            <a:ext cx="8683200" cy="685440"/>
          </a:xfrm>
          <a:prstGeom prst="rect">
            <a:avLst/>
          </a:prstGeom>
          <a:noFill/>
          <a:ln w="9360">
            <a:noFill/>
          </a:ln>
        </p:spPr>
        <p:txBody>
          <a:bodyPr anchor="ctr"/>
          <a:p>
            <a:pPr algn="ctr">
              <a:lnSpc>
                <a:spcPct val="90000"/>
              </a:lnSpc>
            </a:pPr>
            <a:r>
              <a:rPr b="0" lang="en-US" sz="3200" spc="-1" strike="noStrike">
                <a:solidFill>
                  <a:srgbClr val="092e5c"/>
                </a:solidFill>
                <a:latin typeface="Arial"/>
                <a:ea typeface="MS PGothic"/>
              </a:rPr>
              <a:t>Feature Access Path</a:t>
            </a:r>
            <a:endParaRPr b="0" lang="en-US" sz="3200" spc="-1" strike="noStrike">
              <a:solidFill>
                <a:srgbClr val="000000"/>
              </a:solidFill>
              <a:latin typeface="CG Times"/>
            </a:endParaRPr>
          </a:p>
        </p:txBody>
      </p:sp>
      <p:sp>
        <p:nvSpPr>
          <p:cNvPr id="101" name="TextShape 2"/>
          <p:cNvSpPr txBox="1"/>
          <p:nvPr/>
        </p:nvSpPr>
        <p:spPr>
          <a:xfrm>
            <a:off x="345960" y="1268280"/>
            <a:ext cx="8457840" cy="4887720"/>
          </a:xfrm>
          <a:prstGeom prst="rect">
            <a:avLst/>
          </a:prstGeom>
          <a:noFill/>
          <a:ln>
            <a:noFill/>
          </a:ln>
        </p:spPr>
        <p:txBody>
          <a:bodyPr/>
          <a:p>
            <a:pPr marL="233280" indent="-232920">
              <a:lnSpc>
                <a:spcPct val="100000"/>
              </a:lnSpc>
              <a:spcBef>
                <a:spcPts val="561"/>
              </a:spcBef>
              <a:buClr>
                <a:srgbClr val="092e5c"/>
              </a:buClr>
              <a:buFont typeface="Symbol" charset="2"/>
              <a:buChar char=""/>
            </a:pPr>
            <a:r>
              <a:rPr b="0" lang="en-US" sz="1800" spc="-1" strike="noStrike">
                <a:solidFill>
                  <a:srgbClr val="44546a"/>
                </a:solidFill>
                <a:latin typeface="Arial"/>
                <a:ea typeface="MS PGothic"/>
              </a:rPr>
              <a:t>The feature access path treats MVT and JVT as simply other output formats that a WFS 3.0 server may offer</a:t>
            </a:r>
            <a:endParaRPr b="0" lang="en-US" sz="1800" spc="-1" strike="noStrike">
              <a:solidFill>
                <a:srgbClr val="44546a"/>
              </a:solidFill>
              <a:latin typeface="Arial"/>
            </a:endParaRPr>
          </a:p>
          <a:p>
            <a:pPr marL="233280" indent="-232920">
              <a:lnSpc>
                <a:spcPct val="100000"/>
              </a:lnSpc>
              <a:spcBef>
                <a:spcPts val="561"/>
              </a:spcBef>
              <a:buClr>
                <a:srgbClr val="092e5c"/>
              </a:buClr>
              <a:buFont typeface="Symbol" charset="2"/>
              <a:buChar char=""/>
            </a:pPr>
            <a:r>
              <a:rPr b="0" lang="en-US" sz="1800" spc="-1" strike="noStrike">
                <a:solidFill>
                  <a:srgbClr val="44546a"/>
                </a:solidFill>
                <a:latin typeface="Arial"/>
                <a:ea typeface="MS PGothic"/>
              </a:rPr>
              <a:t>Server that offer MVT and JVT advertise that fact in the service description documents (accessible via the /api path in WFS 3.0).</a:t>
            </a:r>
            <a:endParaRPr b="0" lang="en-US" sz="1800" spc="-1" strike="noStrike">
              <a:solidFill>
                <a:srgbClr val="44546a"/>
              </a:solidFill>
              <a:latin typeface="Arial"/>
            </a:endParaRPr>
          </a:p>
          <a:p>
            <a:pPr marL="233280" indent="-232920">
              <a:lnSpc>
                <a:spcPct val="100000"/>
              </a:lnSpc>
              <a:spcBef>
                <a:spcPts val="561"/>
              </a:spcBef>
              <a:buClr>
                <a:srgbClr val="092e5c"/>
              </a:buClr>
              <a:buFont typeface="Symbol" charset="2"/>
              <a:buChar char=""/>
            </a:pPr>
            <a:r>
              <a:rPr b="0" lang="en-US" sz="1800" spc="-1" strike="noStrike">
                <a:solidFill>
                  <a:srgbClr val="44546a"/>
                </a:solidFill>
                <a:latin typeface="Arial"/>
                <a:ea typeface="MS PGothic"/>
              </a:rPr>
              <a:t>Standard content negotiation rules as defined in WFS 3.0 are used to request a specific vector tile format.</a:t>
            </a:r>
            <a:endParaRPr b="0" lang="en-US" sz="1800" spc="-1" strike="noStrike">
              <a:solidFill>
                <a:srgbClr val="44546a"/>
              </a:solidFill>
              <a:latin typeface="Arial"/>
            </a:endParaRPr>
          </a:p>
          <a:p>
            <a:pPr marL="233280" indent="-232920">
              <a:lnSpc>
                <a:spcPct val="100000"/>
              </a:lnSpc>
              <a:spcBef>
                <a:spcPts val="561"/>
              </a:spcBef>
              <a:buClr>
                <a:srgbClr val="092e5c"/>
              </a:buClr>
              <a:buFont typeface="Symbol" charset="2"/>
              <a:buChar char=""/>
            </a:pPr>
            <a:r>
              <a:rPr b="0" lang="en-US" sz="1800" spc="-1" strike="noStrike">
                <a:solidFill>
                  <a:srgbClr val="44546a"/>
                </a:solidFill>
                <a:latin typeface="Arial"/>
                <a:ea typeface="MS PGothic"/>
              </a:rPr>
              <a:t>Additional sizing parameters were defined to allow the size of the vector tile to be set:</a:t>
            </a:r>
            <a:endParaRPr b="0" lang="en-US" sz="1800" spc="-1" strike="noStrike">
              <a:solidFill>
                <a:srgbClr val="44546a"/>
              </a:solidFill>
              <a:latin typeface="Arial"/>
            </a:endParaRPr>
          </a:p>
          <a:p>
            <a:pPr lvl="1" marL="864000" indent="-324000">
              <a:spcBef>
                <a:spcPts val="1134"/>
              </a:spcBef>
              <a:buClr>
                <a:srgbClr val="000000"/>
              </a:buClr>
              <a:buSzPct val="75000"/>
              <a:buFont typeface="Symbol" charset="2"/>
              <a:buChar char=""/>
            </a:pPr>
            <a:r>
              <a:rPr b="1" lang="en-US" sz="1800" spc="-1" strike="noStrike">
                <a:solidFill>
                  <a:srgbClr val="44546a"/>
                </a:solidFill>
                <a:latin typeface="Arial"/>
                <a:ea typeface="MS PGothic"/>
              </a:rPr>
              <a:t>resolution</a:t>
            </a:r>
            <a:r>
              <a:rPr b="0" lang="en-US" sz="1800" spc="-1" strike="noStrike">
                <a:solidFill>
                  <a:srgbClr val="44546a"/>
                </a:solidFill>
                <a:latin typeface="Arial"/>
                <a:ea typeface="MS PGothic"/>
              </a:rPr>
              <a:t>: sets the units-per-pixel value for the vector tile</a:t>
            </a:r>
            <a:endParaRPr b="0" lang="en-US" sz="1800" spc="-1" strike="noStrike">
              <a:solidFill>
                <a:srgbClr val="44546a"/>
              </a:solidFill>
              <a:latin typeface="Arial"/>
            </a:endParaRPr>
          </a:p>
          <a:p>
            <a:pPr lvl="1" marL="864000" indent="-324000">
              <a:spcBef>
                <a:spcPts val="1134"/>
              </a:spcBef>
              <a:buClr>
                <a:srgbClr val="000000"/>
              </a:buClr>
              <a:buSzPct val="75000"/>
              <a:buFont typeface="Symbol" charset="2"/>
              <a:buChar char=""/>
            </a:pPr>
            <a:r>
              <a:rPr b="1" lang="en-US" sz="1800" spc="-1" strike="noStrike">
                <a:solidFill>
                  <a:srgbClr val="44546a"/>
                </a:solidFill>
                <a:latin typeface="Arial"/>
                <a:ea typeface="MS PGothic"/>
              </a:rPr>
              <a:t>crs</a:t>
            </a:r>
            <a:r>
              <a:rPr b="0" lang="en-US" sz="1800" spc="-1" strike="noStrike">
                <a:solidFill>
                  <a:srgbClr val="44546a"/>
                </a:solidFill>
                <a:latin typeface="Arial"/>
                <a:ea typeface="MS PGothic"/>
              </a:rPr>
              <a:t>: specifies the CRS that should be used</a:t>
            </a:r>
            <a:endParaRPr b="0" lang="en-US" sz="1800" spc="-1" strike="noStrike">
              <a:solidFill>
                <a:srgbClr val="44546a"/>
              </a:solidFill>
              <a:latin typeface="Arial"/>
            </a:endParaRPr>
          </a:p>
          <a:p>
            <a:pPr lvl="1" marL="864000" indent="-324000">
              <a:spcBef>
                <a:spcPts val="1134"/>
              </a:spcBef>
              <a:buClr>
                <a:srgbClr val="000000"/>
              </a:buClr>
              <a:buSzPct val="75000"/>
              <a:buFont typeface="Symbol" charset="2"/>
              <a:buChar char=""/>
            </a:pPr>
            <a:r>
              <a:rPr b="1" lang="en-US" sz="1800" spc="-1" strike="noStrike">
                <a:solidFill>
                  <a:srgbClr val="44546a"/>
                </a:solidFill>
                <a:latin typeface="Arial"/>
                <a:ea typeface="MS PGothic"/>
              </a:rPr>
              <a:t>bbox-crs</a:t>
            </a:r>
            <a:r>
              <a:rPr b="0" lang="en-US" sz="1800" spc="-1" strike="noStrike">
                <a:solidFill>
                  <a:srgbClr val="44546a"/>
                </a:solidFill>
                <a:latin typeface="Arial"/>
                <a:ea typeface="MS PGothic"/>
              </a:rPr>
              <a:t>: asserts the CRS used to specify the bbox</a:t>
            </a:r>
            <a:endParaRPr b="0" lang="en-US" sz="1800" spc="-1" strike="noStrike">
              <a:solidFill>
                <a:srgbClr val="44546a"/>
              </a:solidFill>
              <a:latin typeface="Arial"/>
            </a:endParaRPr>
          </a:p>
          <a:p>
            <a:pPr marL="233280" indent="-232920">
              <a:spcBef>
                <a:spcPts val="1417"/>
              </a:spcBef>
              <a:buClr>
                <a:srgbClr val="092e5c"/>
              </a:buClr>
              <a:buFont typeface="Symbol" charset="2"/>
              <a:buChar char=""/>
            </a:pPr>
            <a:r>
              <a:rPr b="0" lang="en-US" sz="1800" spc="-1" strike="noStrike">
                <a:solidFill>
                  <a:srgbClr val="44546a"/>
                </a:solidFill>
                <a:latin typeface="Arial"/>
                <a:ea typeface="MS PGothic"/>
              </a:rPr>
              <a:t>The same tile attribution parameter, </a:t>
            </a:r>
            <a:r>
              <a:rPr b="1" lang="en-US" sz="1800" spc="-1" strike="noStrike">
                <a:solidFill>
                  <a:srgbClr val="44546a"/>
                </a:solidFill>
                <a:latin typeface="Arial"/>
                <a:ea typeface="MS PGothic"/>
              </a:rPr>
              <a:t>properties</a:t>
            </a:r>
            <a:r>
              <a:rPr b="0" lang="en-US" sz="1800" spc="-1" strike="noStrike">
                <a:solidFill>
                  <a:srgbClr val="44546a"/>
                </a:solidFill>
                <a:latin typeface="Arial"/>
                <a:ea typeface="MS PGothic"/>
              </a:rPr>
              <a:t>, defined for the direct tile access case can also be used here.</a:t>
            </a:r>
            <a:endParaRPr b="0" lang="en-US" sz="1800" spc="-1" strike="noStrike">
              <a:solidFill>
                <a:srgbClr val="44546a"/>
              </a:solidFill>
              <a:latin typeface="Arial"/>
            </a:endParaRPr>
          </a:p>
          <a:p>
            <a:pPr marL="233280" indent="-232920">
              <a:spcBef>
                <a:spcPts val="1417"/>
              </a:spcBef>
              <a:buClr>
                <a:srgbClr val="092e5c"/>
              </a:buClr>
              <a:buFont typeface="Symbol" charset="2"/>
              <a:buChar char=""/>
            </a:pPr>
            <a:r>
              <a:rPr b="0" lang="en-US" sz="1800" spc="-1" strike="noStrike">
                <a:solidFill>
                  <a:srgbClr val="44546a"/>
                </a:solidFill>
                <a:latin typeface="Arial"/>
                <a:ea typeface="MS PGothic"/>
              </a:rPr>
              <a:t>An extension for allowing multiple collections to be rendered into a single return tile was also investigated during the pilot (i.e. </a:t>
            </a:r>
            <a:r>
              <a:rPr b="1" lang="en-US" sz="1800" spc="-1" strike="noStrike">
                <a:solidFill>
                  <a:srgbClr val="44546a"/>
                </a:solidFill>
                <a:latin typeface="Arial"/>
                <a:ea typeface="MS PGothic"/>
              </a:rPr>
              <a:t>collections</a:t>
            </a:r>
            <a:r>
              <a:rPr b="0" lang="en-US" sz="1800" spc="-1" strike="noStrike">
                <a:solidFill>
                  <a:srgbClr val="44546a"/>
                </a:solidFill>
                <a:latin typeface="Arial"/>
                <a:ea typeface="MS PGothic"/>
              </a:rPr>
              <a:t> parameters)</a:t>
            </a:r>
            <a:endParaRPr b="0" lang="en-US" sz="1800" spc="-1" strike="noStrike">
              <a:solidFill>
                <a:srgbClr val="44546a"/>
              </a:solidFill>
              <a:latin typeface="Arial"/>
            </a:endParaRPr>
          </a:p>
        </p:txBody>
      </p:sp>
    </p:spTree>
  </p:cSld>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TextShape 1"/>
          <p:cNvSpPr txBox="1"/>
          <p:nvPr/>
        </p:nvSpPr>
        <p:spPr>
          <a:xfrm>
            <a:off x="231840" y="136440"/>
            <a:ext cx="8683200" cy="685440"/>
          </a:xfrm>
          <a:prstGeom prst="rect">
            <a:avLst/>
          </a:prstGeom>
          <a:noFill/>
          <a:ln w="9360">
            <a:noFill/>
          </a:ln>
        </p:spPr>
        <p:txBody>
          <a:bodyPr anchor="ctr"/>
          <a:p>
            <a:pPr algn="ctr">
              <a:lnSpc>
                <a:spcPct val="90000"/>
              </a:lnSpc>
            </a:pPr>
            <a:r>
              <a:rPr b="0" lang="en-US" sz="3200" spc="-1" strike="noStrike">
                <a:solidFill>
                  <a:srgbClr val="092e5c"/>
                </a:solidFill>
                <a:latin typeface="Arial"/>
                <a:ea typeface="MS PGothic"/>
              </a:rPr>
              <a:t>Pilot Results</a:t>
            </a:r>
            <a:endParaRPr b="0" lang="en-US" sz="3200" spc="-1" strike="noStrike">
              <a:solidFill>
                <a:srgbClr val="000000"/>
              </a:solidFill>
              <a:latin typeface="CG Times"/>
            </a:endParaRPr>
          </a:p>
        </p:txBody>
      </p:sp>
      <p:sp>
        <p:nvSpPr>
          <p:cNvPr id="103" name="TextShape 2"/>
          <p:cNvSpPr txBox="1"/>
          <p:nvPr/>
        </p:nvSpPr>
        <p:spPr>
          <a:xfrm>
            <a:off x="345960" y="1376280"/>
            <a:ext cx="8457840" cy="1143720"/>
          </a:xfrm>
          <a:prstGeom prst="rect">
            <a:avLst/>
          </a:prstGeom>
          <a:noFill/>
          <a:ln>
            <a:noFill/>
          </a:ln>
        </p:spPr>
        <p:txBody>
          <a:bodyPr/>
          <a:p>
            <a:pPr marL="233280" indent="-232920">
              <a:lnSpc>
                <a:spcPct val="100000"/>
              </a:lnSpc>
              <a:spcBef>
                <a:spcPts val="561"/>
              </a:spcBef>
              <a:buClr>
                <a:srgbClr val="092e5c"/>
              </a:buClr>
              <a:buFont typeface="Symbol" charset="2"/>
              <a:buChar char=""/>
            </a:pPr>
            <a:r>
              <a:rPr b="0" lang="en-US" sz="2400" spc="-1" strike="noStrike">
                <a:solidFill>
                  <a:srgbClr val="44546a"/>
                </a:solidFill>
                <a:latin typeface="Arial"/>
                <a:ea typeface="MS PGothic"/>
              </a:rPr>
              <a:t>This following table illustrates the successful TIEs performed between client and server providers during the pilot.</a:t>
            </a:r>
            <a:endParaRPr b="0" lang="en-US" sz="2400" spc="-1" strike="noStrike">
              <a:solidFill>
                <a:srgbClr val="44546a"/>
              </a:solidFill>
              <a:latin typeface="Arial"/>
            </a:endParaRPr>
          </a:p>
        </p:txBody>
      </p:sp>
      <p:pic>
        <p:nvPicPr>
          <p:cNvPr id="104" name="" descr=""/>
          <p:cNvPicPr/>
          <p:nvPr/>
        </p:nvPicPr>
        <p:blipFill>
          <a:blip r:embed="rId1"/>
          <a:stretch/>
        </p:blipFill>
        <p:spPr>
          <a:xfrm>
            <a:off x="720000" y="2630160"/>
            <a:ext cx="7704000" cy="2046960"/>
          </a:xfrm>
          <a:prstGeom prst="rect">
            <a:avLst/>
          </a:prstGeom>
          <a:ln>
            <a:noFill/>
          </a:ln>
        </p:spPr>
      </p:pic>
    </p:spTree>
  </p:cSld>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56069</TotalTime>
  <Application>LibreOffice/6.0.6.2$Linux_X86_64 LibreOffice_project/00$Build-2</Application>
  <Words>380</Words>
  <Paragraphs>47</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2015-09-08T23:47:11Z</dcterms:created>
  <dc:creator>Scott Simmons</dc:creator>
  <dc:description/>
  <dc:language>en-CA</dc:language>
  <cp:lastModifiedBy/>
  <cp:lastPrinted>2003-02-03T21:59:32Z</cp:lastPrinted>
  <dcterms:modified xsi:type="dcterms:W3CDTF">2018-11-05T23:13:03Z</dcterms:modified>
  <cp:revision>116</cp:revision>
  <dc:subject>OGC TC/PC</dc:subject>
  <dc:title>Volunteered Geographic Information (VGI) Workshop</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0</vt:i4>
  </property>
  <property fmtid="{D5CDD505-2E9C-101B-9397-08002B2CF9AE}" pid="8" name="PresentationFormat">
    <vt:lpwstr>On-screen Show (4:3)</vt:lpwstr>
  </property>
  <property fmtid="{D5CDD505-2E9C-101B-9397-08002B2CF9AE}" pid="9" name="ScaleCrop">
    <vt:bool>0</vt:bool>
  </property>
  <property fmtid="{D5CDD505-2E9C-101B-9397-08002B2CF9AE}" pid="10" name="ShareDoc">
    <vt:bool>0</vt:bool>
  </property>
  <property fmtid="{D5CDD505-2E9C-101B-9397-08002B2CF9AE}" pid="11" name="Slides">
    <vt:i4>7</vt:i4>
  </property>
</Properties>
</file>