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_rels/slideLayout78.xml.rels" ContentType="application/vnd.openxmlformats-package.relationships+xml"/>
  <Override PartName="/ppt/slideLayouts/_rels/slideLayout76.xml.rels" ContentType="application/vnd.openxmlformats-package.relationships+xml"/>
  <Override PartName="/ppt/slideLayouts/_rels/slideLayout75.xml.rels" ContentType="application/vnd.openxmlformats-package.relationships+xml"/>
  <Override PartName="/ppt/slideLayouts/_rels/slideLayout74.xml.rels" ContentType="application/vnd.openxmlformats-package.relationships+xml"/>
  <Override PartName="/ppt/slideLayouts/_rels/slideLayout105.xml.rels" ContentType="application/vnd.openxmlformats-package.relationships+xml"/>
  <Override PartName="/ppt/slideLayouts/_rels/slideLayout73.xml.rels" ContentType="application/vnd.openxmlformats-package.relationships+xml"/>
  <Override PartName="/ppt/slideLayouts/_rels/slideLayout104.xml.rels" ContentType="application/vnd.openxmlformats-package.relationships+xml"/>
  <Override PartName="/ppt/slideLayouts/_rels/slideLayout72.xml.rels" ContentType="application/vnd.openxmlformats-package.relationships+xml"/>
  <Override PartName="/ppt/slideLayouts/_rels/slideLayout103.xml.rels" ContentType="application/vnd.openxmlformats-package.relationships+xml"/>
  <Override PartName="/ppt/slideLayouts/_rels/slideLayout68.xml.rels" ContentType="application/vnd.openxmlformats-package.relationships+xml"/>
  <Override PartName="/ppt/slideLayouts/_rels/slideLayout40.xml.rels" ContentType="application/vnd.openxmlformats-package.relationships+xml"/>
  <Override PartName="/ppt/slideLayouts/_rels/slideLayout97.xml.rels" ContentType="application/vnd.openxmlformats-package.relationships+xml"/>
  <Override PartName="/ppt/slideLayouts/_rels/slideLayout47.xml.rels" ContentType="application/vnd.openxmlformats-package.relationships+xml"/>
  <Override PartName="/ppt/slideLayouts/_rels/slideLayout6.xml.rels" ContentType="application/vnd.openxmlformats-package.relationships+xml"/>
  <Override PartName="/ppt/slideLayouts/_rels/slideLayout27.xml.rels" ContentType="application/vnd.openxmlformats-package.relationships+xml"/>
  <Override PartName="/ppt/slideLayouts/_rels/slideLayout46.xml.rels" ContentType="application/vnd.openxmlformats-package.relationships+xml"/>
  <Override PartName="/ppt/slideLayouts/_rels/slideLayout59.xml.rels" ContentType="application/vnd.openxmlformats-package.relationships+xml"/>
  <Override PartName="/ppt/slideLayouts/_rels/slideLayout106.xml.rels" ContentType="application/vnd.openxmlformats-package.relationships+xml"/>
  <Override PartName="/ppt/slideLayouts/_rels/slideLayout30.xml.rels" ContentType="application/vnd.openxmlformats-package.relationships+xml"/>
  <Override PartName="/ppt/slideLayouts/_rels/slideLayout87.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89.xml.rels" ContentType="application/vnd.openxmlformats-package.relationships+xml"/>
  <Override PartName="/ppt/slideLayouts/_rels/slideLayout32.xml.rels" ContentType="application/vnd.openxmlformats-package.relationships+xml"/>
  <Override PartName="/ppt/slideLayouts/_rels/slideLayout64.xml.rels" ContentType="application/vnd.openxmlformats-package.relationships+xml"/>
  <Override PartName="/ppt/slideLayouts/_rels/slideLayout21.xml.rels" ContentType="application/vnd.openxmlformats-package.relationships+xml"/>
  <Override PartName="/ppt/slideLayouts/_rels/slideLayout50.xml.rels" ContentType="application/vnd.openxmlformats-package.relationships+xml"/>
  <Override PartName="/ppt/slideLayouts/_rels/slideLayout41.xml.rels" ContentType="application/vnd.openxmlformats-package.relationships+xml"/>
  <Override PartName="/ppt/slideLayouts/_rels/slideLayout98.xml.rels" ContentType="application/vnd.openxmlformats-package.relationships+xml"/>
  <Override PartName="/ppt/slideLayouts/_rels/slideLayout10.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5.xml.rels" ContentType="application/vnd.openxmlformats-package.relationships+xml"/>
  <Override PartName="/ppt/slideLayouts/_rels/slideLayout26.xml.rels" ContentType="application/vnd.openxmlformats-package.relationships+xml"/>
  <Override PartName="/ppt/slideLayouts/_rels/slideLayout58.xml.rels" ContentType="application/vnd.openxmlformats-package.relationships+xml"/>
  <Override PartName="/ppt/slideLayouts/_rels/slideLayout82.xml.rels" ContentType="application/vnd.openxmlformats-package.relationships+xml"/>
  <Override PartName="/ppt/slideLayouts/_rels/slideLayout81.xml.rels" ContentType="application/vnd.openxmlformats-package.relationships+xml"/>
  <Override PartName="/ppt/slideLayouts/_rels/slideLayout96.xml.rels" ContentType="application/vnd.openxmlformats-package.relationships+xml"/>
  <Override PartName="/ppt/slideLayouts/_rels/slideLayout69.xml.rels" ContentType="application/vnd.openxmlformats-package.relationships+xml"/>
  <Override PartName="/ppt/slideLayouts/_rels/slideLayout83.xml.rels" ContentType="application/vnd.openxmlformats-package.relationships+xml"/>
  <Override PartName="/ppt/slideLayouts/_rels/slideLayout51.xml.rels" ContentType="application/vnd.openxmlformats-package.relationships+xml"/>
  <Override PartName="/ppt/slideLayouts/_rels/slideLayout35.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36.xml.rels" ContentType="application/vnd.openxmlformats-package.relationships+xml"/>
  <Override PartName="/ppt/slideLayouts/_rels/slideLayout95.xml.rels" ContentType="application/vnd.openxmlformats-package.relationships+xml"/>
  <Override PartName="/ppt/slideLayouts/_rels/slideLayout37.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38.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107.xml.rels" ContentType="application/vnd.openxmlformats-package.relationships+xml"/>
  <Override PartName="/ppt/slideLayouts/_rels/slideLayout88.xml.rels" ContentType="application/vnd.openxmlformats-package.relationships+xml"/>
  <Override PartName="/ppt/slideLayouts/_rels/slideLayout31.xml.rels" ContentType="application/vnd.openxmlformats-package.relationships+xml"/>
  <Override PartName="/ppt/slideLayouts/_rels/slideLayout4.xml.rels" ContentType="application/vnd.openxmlformats-package.relationships+xml"/>
  <Override PartName="/ppt/slideLayouts/_rels/slideLayout25.xml.rels" ContentType="application/vnd.openxmlformats-package.relationships+xml"/>
  <Override PartName="/ppt/slideLayouts/_rels/slideLayout34.xml.rels" ContentType="application/vnd.openxmlformats-package.relationships+xml"/>
  <Override PartName="/ppt/slideLayouts/_rels/slideLayout92.xml.rels" ContentType="application/vnd.openxmlformats-package.relationships+xml"/>
  <Override PartName="/ppt/slideLayouts/_rels/slideLayout45.xml.rels" ContentType="application/vnd.openxmlformats-package.relationships+xml"/>
  <Override PartName="/ppt/slideLayouts/_rels/slideLayout77.xml.rels" ContentType="application/vnd.openxmlformats-package.relationships+xml"/>
  <Override PartName="/ppt/slideLayouts/_rels/slideLayout108.xml.rels" ContentType="application/vnd.openxmlformats-package.relationships+xml"/>
  <Override PartName="/ppt/slideLayouts/_rels/slideLayout9.xml.rels" ContentType="application/vnd.openxmlformats-package.relationships+xml"/>
  <Override PartName="/ppt/slideLayouts/_rels/slideLayout54.xml.rels" ContentType="application/vnd.openxmlformats-package.relationships+xml"/>
  <Override PartName="/ppt/slideLayouts/_rels/slideLayout91.xml.rels" ContentType="application/vnd.openxmlformats-package.relationships+xml"/>
  <Override PartName="/ppt/slideLayouts/_rels/slideLayout44.xml.rels" ContentType="application/vnd.openxmlformats-package.relationships+xml"/>
  <Override PartName="/ppt/slideLayouts/_rels/slideLayout43.xml.rels" ContentType="application/vnd.openxmlformats-package.relationships+xml"/>
  <Override PartName="/ppt/slideLayouts/_rels/slideLayout99.xml.rels" ContentType="application/vnd.openxmlformats-package.relationships+xml"/>
  <Override PartName="/ppt/slideLayouts/_rels/slideLayout42.xml.rels" ContentType="application/vnd.openxmlformats-package.relationships+xml"/>
  <Override PartName="/ppt/slideLayouts/_rels/slideLayout29.xml.rels" ContentType="application/vnd.openxmlformats-package.relationships+xml"/>
  <Override PartName="/ppt/slideLayouts/_rels/slideLayout8.xml.rels" ContentType="application/vnd.openxmlformats-package.relationships+xml"/>
  <Override PartName="/ppt/slideLayouts/_rels/slideLayout53.xml.rels" ContentType="application/vnd.openxmlformats-package.relationships+xml"/>
  <Override PartName="/ppt/slideLayouts/_rels/slideLayout49.xml.rels" ContentType="application/vnd.openxmlformats-package.relationships+xml"/>
  <Override PartName="/ppt/slideLayouts/_rels/slideLayout17.xml.rels" ContentType="application/vnd.openxmlformats-package.relationships+xml"/>
  <Override PartName="/ppt/slideLayouts/_rels/slideLayout33.xml.rels" ContentType="application/vnd.openxmlformats-package.relationships+xml"/>
  <Override PartName="/ppt/slideLayouts/_rels/slideLayout19.xml.rels" ContentType="application/vnd.openxmlformats-package.relationships+xml"/>
  <Override PartName="/ppt/slideLayouts/_rels/slideLayout90.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48.xml.rels" ContentType="application/vnd.openxmlformats-package.relationships+xml"/>
  <Override PartName="/ppt/slideLayouts/_rels/slideLayout16.xml.rels" ContentType="application/vnd.openxmlformats-package.relationships+xml"/>
  <Override PartName="/ppt/slideLayouts/_rels/slideLayout80.xml.rels" ContentType="application/vnd.openxmlformats-package.relationships+xml"/>
  <Override PartName="/ppt/slideLayouts/_rels/slideLayout100.xml.rels" ContentType="application/vnd.openxmlformats-package.relationships+xml"/>
  <Override PartName="/ppt/slideLayouts/_rels/slideLayout55.xml.rels" ContentType="application/vnd.openxmlformats-package.relationships+xml"/>
  <Override PartName="/ppt/slideLayouts/_rels/slideLayout22.xml.rels" ContentType="application/vnd.openxmlformats-package.relationships+xml"/>
  <Override PartName="/ppt/slideLayouts/_rels/slideLayout1.xml.rels" ContentType="application/vnd.openxmlformats-package.relationships+xml"/>
  <Override PartName="/ppt/slideLayouts/_rels/slideLayout65.xml.rels" ContentType="application/vnd.openxmlformats-package.relationships+xml"/>
  <Override PartName="/ppt/slideLayouts/_rels/slideLayout101.xml.rels" ContentType="application/vnd.openxmlformats-package.relationships+xml"/>
  <Override PartName="/ppt/slideLayouts/_rels/slideLayout56.xml.rels" ContentType="application/vnd.openxmlformats-package.relationships+xml"/>
  <Override PartName="/ppt/slideLayouts/_rels/slideLayout70.xml.rels" ContentType="application/vnd.openxmlformats-package.relationships+xml"/>
  <Override PartName="/ppt/slideLayouts/_rels/slideLayout23.xml.rels" ContentType="application/vnd.openxmlformats-package.relationships+xml"/>
  <Override PartName="/ppt/slideLayouts/_rels/slideLayout2.xml.rels" ContentType="application/vnd.openxmlformats-package.relationships+xml"/>
  <Override PartName="/ppt/slideLayouts/_rels/slideLayout66.xml.rels" ContentType="application/vnd.openxmlformats-package.relationships+xml"/>
  <Override PartName="/ppt/slideLayouts/_rels/slideLayout24.xml.rels" ContentType="application/vnd.openxmlformats-package.relationships+xml"/>
  <Override PartName="/ppt/slideLayouts/_rels/slideLayout3.xml.rels" ContentType="application/vnd.openxmlformats-package.relationships+xml"/>
  <Override PartName="/ppt/slideLayouts/_rels/slideLayout67.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71.xml.rels" ContentType="application/vnd.openxmlformats-package.relationships+xml"/>
  <Override PartName="/ppt/slideLayouts/_rels/slideLayout57.xml.rels" ContentType="application/vnd.openxmlformats-package.relationships+xml"/>
  <Override PartName="/ppt/slideLayouts/_rels/slideLayout102.xml.rels" ContentType="application/vnd.openxmlformats-package.relationships+xml"/>
  <Override PartName="/ppt/slideLayouts/slideLayout8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21.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8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100.xml" ContentType="application/vnd.openxmlformats-officedocument.presentationml.slideLayout+xml"/>
  <Override PartName="/ppt/slideLayouts/slideLayout34.xml" ContentType="application/vnd.openxmlformats-officedocument.presentationml.slideLayout+xml"/>
  <Override PartName="/ppt/slideLayouts/slideLayout101.xml" ContentType="application/vnd.openxmlformats-officedocument.presentationml.slideLayout+xml"/>
  <Override PartName="/ppt/slideLayouts/slideLayout35.xml" ContentType="application/vnd.openxmlformats-officedocument.presentationml.slideLayout+xml"/>
  <Override PartName="/ppt/slideLayouts/slideLayout102.xml" ContentType="application/vnd.openxmlformats-officedocument.presentationml.slideLayout+xml"/>
  <Override PartName="/ppt/slideLayouts/slideLayout36.xml" ContentType="application/vnd.openxmlformats-officedocument.presentationml.slideLayout+xml"/>
  <Override PartName="/ppt/slideLayouts/slideLayout103.xml" ContentType="application/vnd.openxmlformats-officedocument.presentationml.slideLayout+xml"/>
  <Override PartName="/ppt/slideLayouts/slideLayout37.xml" ContentType="application/vnd.openxmlformats-officedocument.presentationml.slideLayout+xml"/>
  <Override PartName="/ppt/slideLayouts/slideLayout104.xml" ContentType="application/vnd.openxmlformats-officedocument.presentationml.slideLayout+xml"/>
  <Override PartName="/ppt/slideLayouts/slideLayout38.xml" ContentType="application/vnd.openxmlformats-officedocument.presentationml.slideLayout+xml"/>
  <Override PartName="/ppt/slideLayouts/slideLayout105.xml" ContentType="application/vnd.openxmlformats-officedocument.presentationml.slideLayout+xml"/>
  <Override PartName="/ppt/slideLayouts/slideLayout18.xml" ContentType="application/vnd.openxmlformats-officedocument.presentationml.slideLayout+xml"/>
  <Override PartName="/ppt/slideLayouts/slideLayout93.xml" ContentType="application/vnd.openxmlformats-officedocument.presentationml.slideLayout+xml"/>
  <Override PartName="/ppt/slideLayouts/slideLayout9.xml" ContentType="application/vnd.openxmlformats-officedocument.presentationml.slideLayout+xml"/>
  <Override PartName="/ppt/slideLayouts/slideLayout40.xml" ContentType="application/vnd.openxmlformats-officedocument.presentationml.slideLayout+xml"/>
  <Override PartName="/ppt/slideLayouts/slideLayout99.xml" ContentType="application/vnd.openxmlformats-officedocument.presentationml.slideLayout+xml"/>
  <Override PartName="/ppt/slideLayouts/slideLayout41.xml" ContentType="application/vnd.openxmlformats-officedocument.presentationml.slideLayout+xml"/>
  <Override PartName="/ppt/slideLayouts/slideLayout107.xml" ContentType="application/vnd.openxmlformats-officedocument.presentationml.slideLayout+xml"/>
  <Override PartName="/ppt/slideLayouts/slideLayout98.xml" ContentType="application/vnd.openxmlformats-officedocument.presentationml.slideLayout+xml"/>
  <Override PartName="/ppt/slideLayouts/slideLayout45.xml" ContentType="application/vnd.openxmlformats-officedocument.presentationml.slideLayout+xml"/>
  <Override PartName="/ppt/slideLayouts/slideLayout4.xml" ContentType="application/vnd.openxmlformats-officedocument.presentationml.slideLayout+xml"/>
  <Override PartName="/ppt/slideLayouts/slideLayout108.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106.xml" ContentType="application/vnd.openxmlformats-officedocument.presentationml.slideLayout+xml"/>
  <Override PartName="/ppt/slideLayouts/slideLayout39.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7.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92.xml" ContentType="application/vnd.openxmlformats-officedocument.presentationml.slideLayout+xml"/>
  <Override PartName="/ppt/slideLayouts/slideLayout19.xml" ContentType="application/vnd.openxmlformats-officedocument.presentationml.slideLayout+xml"/>
  <Override PartName="/ppt/slideLayouts/slideLayout94.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90.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16.xml" ContentType="application/vnd.openxmlformats-officedocument.presentationml.slideLayout+xml"/>
  <Override PartName="/ppt/slideLayouts/slideLayout9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1.xml" ContentType="application/vnd.openxmlformats-officedocument.presentationml.slideLayout+xml"/>
  <Override PartName="/ppt/slideLayouts/slideLayout57.xml" ContentType="application/vnd.openxmlformats-officedocument.presentationml.slideLayout+xml"/>
  <Override PartName="/ppt/slideLayouts/slideLayout2.xml" ContentType="application/vnd.openxmlformats-officedocument.presentationml.slideLayout+xml"/>
  <Override PartName="/ppt/slideLayouts/slideLayout58.xml" ContentType="application/vnd.openxmlformats-officedocument.presentationml.slideLayout+xml"/>
  <Override PartName="/ppt/slideLayouts/slideLayout3.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80.xml" ContentType="application/vnd.openxmlformats-officedocument.presentationml.slideLayout+xml"/>
  <Override PartName="/ppt/_rels/presentation.xml.rels" ContentType="application/vnd.openxmlformats-package.relationships+xml"/>
  <Override PartName="/ppt/media/image97.png" ContentType="image/png"/>
  <Override PartName="/ppt/media/image102.png" ContentType="image/png"/>
  <Override PartName="/ppt/media/image96.png" ContentType="image/png"/>
  <Override PartName="/ppt/media/image101.png" ContentType="image/png"/>
  <Override PartName="/ppt/media/image95.png" ContentType="image/png"/>
  <Override PartName="/ppt/media/image100.png" ContentType="image/png"/>
  <Override PartName="/ppt/media/image88.png" ContentType="image/png"/>
  <Override PartName="/ppt/media/image87.png" ContentType="image/png"/>
  <Override PartName="/ppt/media/image86.png" ContentType="image/png"/>
  <Override PartName="/ppt/media/image84.png" ContentType="image/png"/>
  <Override PartName="/ppt/media/image82.png" ContentType="image/png"/>
  <Override PartName="/ppt/media/image81.png" ContentType="image/png"/>
  <Override PartName="/ppt/media/image80.png" ContentType="image/png"/>
  <Override PartName="/ppt/media/image78.png" ContentType="image/png"/>
  <Override PartName="/ppt/media/image77.png" ContentType="image/png"/>
  <Override PartName="/ppt/media/image76.png" ContentType="image/png"/>
  <Override PartName="/ppt/media/image75.png" ContentType="image/png"/>
  <Override PartName="/ppt/media/image74.png" ContentType="image/png"/>
  <Override PartName="/ppt/media/image73.png" ContentType="image/png"/>
  <Override PartName="/ppt/media/image72.png" ContentType="image/png"/>
  <Override PartName="/ppt/media/image22.png" ContentType="image/png"/>
  <Override PartName="/ppt/media/image57.png" ContentType="image/png"/>
  <Override PartName="/ppt/media/image113.png" ContentType="image/png"/>
  <Override PartName="/ppt/media/image2.png" ContentType="image/png"/>
  <Override PartName="/ppt/media/image52.png" ContentType="image/png"/>
  <Override PartName="/ppt/media/image37.png" ContentType="image/png"/>
  <Override PartName="/ppt/media/image10.png" ContentType="image/png"/>
  <Override PartName="/ppt/media/image69.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89.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110.png" ContentType="image/png"/>
  <Override PartName="/ppt/media/image4.png" ContentType="image/png"/>
  <Override PartName="/ppt/media/image54.png" ContentType="image/png"/>
  <Override PartName="/ppt/media/image111.png" ContentType="image/png"/>
  <Override PartName="/ppt/media/hdphoto1.wdp" ContentType="image/vnd.ms-photo"/>
  <Override PartName="/ppt/media/image116.png" ContentType="image/png"/>
  <Override PartName="/ppt/media/image99.png" ContentType="image/png"/>
  <Override PartName="/ppt/media/image104.png" ContentType="image/png"/>
  <Override PartName="/ppt/media/image48.png" ContentType="image/png"/>
  <Override PartName="/ppt/media/image115.png" ContentType="image/png"/>
  <Override PartName="/ppt/media/image59.png" ContentType="image/png"/>
  <Override PartName="/ppt/media/image44.png" ContentType="image/png"/>
  <Override PartName="/ppt/media/image108.png" ContentType="image/png"/>
  <Override PartName="/ppt/media/image43.png" ContentType="image/png"/>
  <Override PartName="/ppt/media/image107.png" ContentType="image/png"/>
  <Override PartName="/ppt/media/image42.png" ContentType="image/png"/>
  <Override PartName="/ppt/media/media85.avi" ContentType="video/x-msvideo"/>
  <Override PartName="/ppt/media/image106.png" ContentType="image/png"/>
  <Override PartName="/ppt/media/image112.png" ContentType="image/png"/>
  <Override PartName="/ppt/media/image56.png" ContentType="image/png"/>
  <Override PartName="/ppt/media/image105.png" ContentType="image/png"/>
  <Override PartName="/ppt/media/image49.png" ContentType="image/png"/>
  <Override PartName="/ppt/media/image47.png" ContentType="image/png"/>
  <Override PartName="/ppt/media/image114.png" ContentType="image/png"/>
  <Override PartName="/ppt/media/image58.png" ContentType="image/png"/>
  <Override PartName="/ppt/media/image46.png" ContentType="image/png"/>
  <Override PartName="/ppt/media/image40.png" ContentType="image/png"/>
  <Override PartName="/ppt/media/image109.png" ContentType="image/png"/>
  <Override PartName="/ppt/media/image103.png" ContentType="image/png"/>
  <Override PartName="/ppt/media/image98.png" ContentType="image/png"/>
  <Override PartName="/ppt/media/image45.png" ContentType="image/png"/>
  <Override PartName="/ppt/media/image11.png" ContentType="image/png"/>
  <Override PartName="/ppt/media/image41.png" ContentType="image/png"/>
  <Override PartName="/ppt/media/image1.jpeg" ContentType="image/jpeg"/>
  <Override PartName="/ppt/media/image83.png" ContentType="image/png"/>
  <Override PartName="/ppt/media/image38.png" ContentType="image/png"/>
  <Override PartName="/ppt/media/image3.png" ContentType="image/png"/>
  <Override PartName="/ppt/media/image53.png" ContentType="image/png"/>
  <Override PartName="/ppt/media/image23.png" ContentType="image/png"/>
  <Override PartName="/ppt/media/image39.png" ContentType="image/png"/>
  <Override PartName="/ppt/media/image12.png" ContentType="image/png"/>
  <Override PartName="/ppt/media/media55.avi" ContentType="video/x-msvideo"/>
  <Override PartName="/ppt/media/image13.png" ContentType="image/png"/>
  <Override PartName="/ppt/media/image14.png" ContentType="image/png"/>
  <Override PartName="/ppt/media/image15.png" ContentType="image/png"/>
  <Override PartName="/ppt/media/image5.png" ContentType="image/png"/>
  <Override PartName="/ppt/media/image90.png" ContentType="image/png"/>
  <Override PartName="/ppt/media/image16.png" ContentType="image/png"/>
  <Override PartName="/ppt/media/image6.png" ContentType="image/png"/>
  <Override PartName="/ppt/media/image91.png" ContentType="image/png"/>
  <Override PartName="/ppt/media/image17.png" ContentType="image/png"/>
  <Override PartName="/ppt/media/image7.png" ContentType="image/png"/>
  <Override PartName="/ppt/media/image92.png" ContentType="image/png"/>
  <Override PartName="/ppt/media/image18.png" ContentType="image/png"/>
  <Override PartName="/ppt/media/image8.png" ContentType="image/png"/>
  <Override PartName="/ppt/media/image93.png" ContentType="image/png"/>
  <Override PartName="/ppt/media/image19.png" ContentType="image/png"/>
  <Override PartName="/ppt/media/image9.png" ContentType="image/png"/>
  <Override PartName="/ppt/media/image94.png" ContentType="image/png"/>
  <Override PartName="/ppt/media/image20.png" ContentType="image/png"/>
  <Override PartName="/ppt/media/image79.png" ContentType="image/png"/>
  <Override PartName="/ppt/media/image21.png" ContentType="image/png"/>
  <Override PartName="/ppt/media/image50.png" ContentType="image/png"/>
  <Override PartName="/ppt/media/image51.png" ContentType="image/png"/>
  <Override PartName="/ppt/media/image60.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6.png" ContentType="image/png"/>
  <Override PartName="/ppt/media/image67.png" ContentType="image/png"/>
  <Override PartName="/ppt/media/image68.png" ContentType="image/png"/>
  <Override PartName="/ppt/media/image70.png" ContentType="image/png"/>
  <Override PartName="/ppt/media/image71.png" ContentType="image/png"/>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51.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s/_rels/slide35.xml.rels" ContentType="application/vnd.openxmlformats-package.relationships+xml"/>
  <Override PartName="/ppt/slides/_rels/slide34.xml.rels" ContentType="application/vnd.openxmlformats-package.relationships+xml"/>
  <Override PartName="/ppt/slides/_rels/slide33.xml.rels" ContentType="application/vnd.openxmlformats-package.relationships+xml"/>
  <Override PartName="/ppt/slides/_rels/slide22.xml.rels" ContentType="application/vnd.openxmlformats-package.relationships+xml"/>
  <Override PartName="/ppt/slides/_rels/slide29.xml.rels" ContentType="application/vnd.openxmlformats-package.relationships+xml"/>
  <Override PartName="/ppt/slides/_rels/slide10.xml.rels" ContentType="application/vnd.openxmlformats-package.relationships+xml"/>
  <Override PartName="/ppt/slides/_rels/slide7.xml.rels" ContentType="application/vnd.openxmlformats-package.relationships+xml"/>
  <Override PartName="/ppt/slides/_rels/slide55.xml.rels" ContentType="application/vnd.openxmlformats-package.relationships+xml"/>
  <Override PartName="/ppt/slides/_rels/slide32.xml.rels" ContentType="application/vnd.openxmlformats-package.relationships+xml"/>
  <Override PartName="/ppt/slides/_rels/slide21.xml.rels" ContentType="application/vnd.openxmlformats-package.relationships+xml"/>
  <Override PartName="/ppt/slides/_rels/slide28.xml.rels" ContentType="application/vnd.openxmlformats-package.relationships+xml"/>
  <Override PartName="/ppt/slides/_rels/slide13.xml.rels" ContentType="application/vnd.openxmlformats-package.relationships+xml"/>
  <Override PartName="/ppt/slides/_rels/slide27.xml.rels" ContentType="application/vnd.openxmlformats-package.relationships+xml"/>
  <Override PartName="/ppt/slides/_rels/slide18.xml.rels" ContentType="application/vnd.openxmlformats-package.relationships+xml"/>
  <Override PartName="/ppt/slides/_rels/slide53.xml.rels" ContentType="application/vnd.openxmlformats-package.relationships+xml"/>
  <Override PartName="/ppt/slides/_rels/slide3.xml.rels" ContentType="application/vnd.openxmlformats-package.relationships+xml"/>
  <Override PartName="/ppt/slides/_rels/slide25.xml.rels" ContentType="application/vnd.openxmlformats-package.relationships+xml"/>
  <Override PartName="/ppt/slides/_rels/slide17.xml.rels" ContentType="application/vnd.openxmlformats-package.relationships+xml"/>
  <Override PartName="/ppt/slides/_rels/slide6.xml.rels" ContentType="application/vnd.openxmlformats-package.relationships+xml"/>
  <Override PartName="/ppt/slides/_rels/slide51.xml.rels" ContentType="application/vnd.openxmlformats-package.relationships+xml"/>
  <Override PartName="/ppt/slides/_rels/slide12.xml.rels" ContentType="application/vnd.openxmlformats-package.relationships+xml"/>
  <Override PartName="/ppt/slides/_rels/slide4.xml.rels" ContentType="application/vnd.openxmlformats-package.relationships+xml"/>
  <Override PartName="/ppt/slides/_rels/slide43.xml.rels" ContentType="application/vnd.openxmlformats-package.relationships+xml"/>
  <Override PartName="/ppt/slides/_rels/slide36.xml.rels" ContentType="application/vnd.openxmlformats-package.relationships+xml"/>
  <Override PartName="/ppt/slides/_rels/slide44.xml.rels" ContentType="application/vnd.openxmlformats-package.relationships+xml"/>
  <Override PartName="/ppt/slides/_rels/slide42.xml.rels" ContentType="application/vnd.openxmlformats-package.relationships+xml"/>
  <Override PartName="/ppt/slides/_rels/slide41.xml.rels" ContentType="application/vnd.openxmlformats-package.relationships+xml"/>
  <Override PartName="/ppt/slides/_rels/slide40.xml.rels" ContentType="application/vnd.openxmlformats-package.relationships+xml"/>
  <Override PartName="/ppt/slides/_rels/slide47.xml.rels" ContentType="application/vnd.openxmlformats-package.relationships+xml"/>
  <Override PartName="/ppt/slides/_rels/slide46.xml.rels" ContentType="application/vnd.openxmlformats-package.relationships+xml"/>
  <Override PartName="/ppt/slides/_rels/slide57.xml.rels" ContentType="application/vnd.openxmlformats-package.relationships+xml"/>
  <Override PartName="/ppt/slides/_rels/slide16.xml.rels" ContentType="application/vnd.openxmlformats-package.relationships+xml"/>
  <Override PartName="/ppt/slides/_rels/slide5.xml.rels" ContentType="application/vnd.openxmlformats-package.relationships+xml"/>
  <Override PartName="/ppt/slides/_rels/slide50.xml.rels" ContentType="application/vnd.openxmlformats-package.relationships+xml"/>
  <Override PartName="/ppt/slides/_rels/slide39.xml.rels" ContentType="application/vnd.openxmlformats-package.relationships+xml"/>
  <Override PartName="/ppt/slides/_rels/slide38.xml.rels" ContentType="application/vnd.openxmlformats-package.relationships+xml"/>
  <Override PartName="/ppt/slides/_rels/slide45.xml.rels" ContentType="application/vnd.openxmlformats-package.relationships+xml"/>
  <Override PartName="/ppt/slides/_rels/slide37.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2.xml.rels" ContentType="application/vnd.openxmlformats-package.relationships+xml"/>
  <Override PartName="/ppt/slides/_rels/slide59.xml.rels" ContentType="application/vnd.openxmlformats-package.relationships+xml"/>
  <Override PartName="/ppt/slides/_rels/slide30.xml.rels" ContentType="application/vnd.openxmlformats-package.relationships+xml"/>
  <Override PartName="/ppt/slides/_rels/slide26.xml.rels" ContentType="application/vnd.openxmlformats-package.relationships+xml"/>
  <Override PartName="/ppt/slides/_rels/slide58.xml.rels" ContentType="application/vnd.openxmlformats-package.relationships+xml"/>
  <Override PartName="/ppt/slides/_rels/slide19.xml.rels" ContentType="application/vnd.openxmlformats-package.relationships+xml"/>
  <Override PartName="/ppt/slides/_rels/slide56.xml.rels" ContentType="application/vnd.openxmlformats-package.relationships+xml"/>
  <Override PartName="/ppt/slides/_rels/slide8.xml.rels" ContentType="application/vnd.openxmlformats-package.relationships+xml"/>
  <Override PartName="/ppt/slides/_rels/slide2.xml.rels" ContentType="application/vnd.openxmlformats-package.relationships+xml"/>
  <Override PartName="/ppt/slides/_rels/slide24.xml.rels" ContentType="application/vnd.openxmlformats-package.relationships+xml"/>
  <Override PartName="/ppt/slides/_rels/slide11.xml.rels" ContentType="application/vnd.openxmlformats-package.relationships+xml"/>
  <Override PartName="/ppt/slides/_rels/slide9.xml.rels" ContentType="application/vnd.openxmlformats-package.relationships+xml"/>
  <Override PartName="/ppt/slides/_rels/slide20.xml.rels" ContentType="application/vnd.openxmlformats-package.relationships+xml"/>
  <Override PartName="/ppt/slides/_rels/slide31.xml.rels" ContentType="application/vnd.openxmlformats-package.relationships+xml"/>
  <Override PartName="/ppt/slides/_rels/slide54.xml.rels" ContentType="application/vnd.openxmlformats-package.relationships+xml"/>
  <Override PartName="/ppt/slides/slide5.xml" ContentType="application/vnd.openxmlformats-officedocument.presentationml.slide+xml"/>
  <Override PartName="/ppt/slides/slide53.xml" ContentType="application/vnd.openxmlformats-officedocument.presentationml.slide+xml"/>
  <Override PartName="/ppt/slides/slide59.xml" ContentType="application/vnd.openxmlformats-officedocument.presentationml.slide+xml"/>
  <Override PartName="/ppt/slides/slide13.xml" ContentType="application/vnd.openxmlformats-officedocument.presentationml.slide+xml"/>
  <Override PartName="/ppt/slides/slide58.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49.xml" ContentType="application/vnd.openxmlformats-officedocument.presentationml.slide+xml"/>
  <Override PartName="/ppt/slides/slide15.xml" ContentType="application/vnd.openxmlformats-officedocument.presentationml.slide+xml"/>
  <Override PartName="/ppt/slides/slide48.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56.xml" ContentType="application/vnd.openxmlformats-officedocument.presentationml.slide+xml"/>
  <Override PartName="/ppt/slides/slide50.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57.xml" ContentType="application/vnd.openxmlformats-officedocument.presentationml.slide+xml"/>
  <Override PartName="/ppt/slides/slide20.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28.xml" ContentType="application/vnd.openxmlformats-officedocument.presentationml.slide+xml"/>
  <Override PartName="/ppt/slides/slide21.xml" ContentType="application/vnd.openxmlformats-officedocument.presentationml.slide+xml"/>
  <Override PartName="/ppt/slides/slide55.xml" ContentType="application/vnd.openxmlformats-officedocument.presentationml.slide+xml"/>
  <Override PartName="/ppt/slides/slide7.xml" ContentType="application/vnd.openxmlformats-officedocument.presentationml.slide+xml"/>
  <Override PartName="/ppt/slides/slide29.xml" ContentType="application/vnd.openxmlformats-officedocument.presentationml.slide+xml"/>
  <Override PartName="/ppt/slides/slide22.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Slides/_rels/notesSlide46.xml.rels" ContentType="application/vnd.openxmlformats-package.relationships+xml"/>
  <Override PartName="/ppt/notesSlides/_rels/notesSlide54.xml.rels" ContentType="application/vnd.openxmlformats-package.relationships+xml"/>
  <Override PartName="/ppt/notesSlides/_rels/notesSlide50.xml.rels" ContentType="application/vnd.openxmlformats-package.relationships+xml"/>
  <Override PartName="/ppt/notesSlides/_rels/notesSlide44.xml.rels" ContentType="application/vnd.openxmlformats-package.relationships+xml"/>
  <Override PartName="/ppt/notesSlides/_rels/notesSlide8.xml.rels" ContentType="application/vnd.openxmlformats-package.relationships+xml"/>
  <Override PartName="/ppt/notesSlides/_rels/notesSlide1.xml.rels" ContentType="application/vnd.openxmlformats-package.relationships+xml"/>
  <Override PartName="/ppt/notesSlides/_rels/notesSlide49.xml.rels" ContentType="application/vnd.openxmlformats-package.relationships+xml"/>
  <Override PartName="/ppt/notesSlides/_rels/notesSlide55.xml.rels" ContentType="application/vnd.openxmlformats-package.relationships+xml"/>
  <Override PartName="/ppt/notesSlides/_rels/notesSlide47.xml.rels" ContentType="application/vnd.openxmlformats-package.relationships+xml"/>
  <Override PartName="/ppt/notesSlides/_rels/notesSlide42.xml.rels" ContentType="application/vnd.openxmlformats-package.relationships+xml"/>
  <Override PartName="/ppt/notesSlides/_rels/notesSlide6.xml.rels" ContentType="application/vnd.openxmlformats-package.relationships+xml"/>
  <Override PartName="/ppt/notesSlides/_rels/notesSlide52.xml.rels" ContentType="application/vnd.openxmlformats-package.relationships+xml"/>
  <Override PartName="/ppt/notesSlides/_rels/notesSlide56.xml.rels" ContentType="application/vnd.openxmlformats-package.relationships+xml"/>
  <Override PartName="/ppt/notesSlides/_rels/notesSlide48.xml.rels" ContentType="application/vnd.openxmlformats-package.relationships+xml"/>
  <Override PartName="/ppt/notesSlides/_rels/notesSlide53.xml.rels" ContentType="application/vnd.openxmlformats-package.relationships+xml"/>
  <Override PartName="/ppt/notesSlides/_rels/notesSlide2.xml.rels" ContentType="application/vnd.openxmlformats-package.relationships+xml"/>
  <Override PartName="/ppt/notesSlides/_rels/notesSlide7.xml.rels" ContentType="application/vnd.openxmlformats-package.relationships+xml"/>
  <Override PartName="/ppt/notesSlides/_rels/notesSlide43.xml.rels" ContentType="application/vnd.openxmlformats-package.relationships+xml"/>
  <Override PartName="/ppt/notesSlides/_rels/notesSlide4.xml.rels" ContentType="application/vnd.openxmlformats-package.relationships+xml"/>
  <Override PartName="/ppt/notesSlides/_rels/notesSlide51.xml.rels" ContentType="application/vnd.openxmlformats-package.relationships+xml"/>
  <Override PartName="/ppt/notesSlides/_rels/notesSlide10.xml.rels" ContentType="application/vnd.openxmlformats-package.relationships+xml"/>
  <Override PartName="/ppt/notesSlides/_rels/notesSlide9.xml.rels" ContentType="application/vnd.openxmlformats-package.relationships+xml"/>
  <Override PartName="/ppt/notesSlides/_rels/notesSlide13.xml.rels" ContentType="application/vnd.openxmlformats-package.relationships+xml"/>
  <Override PartName="/ppt/notesSlides/_rels/notesSlide11.xml.rels" ContentType="application/vnd.openxmlformats-package.relationships+xml"/>
  <Override PartName="/ppt/notesSlides/_rels/notesSlide45.xml.rels" ContentType="application/vnd.openxmlformats-package.relationships+xml"/>
  <Override PartName="/ppt/notesSlides/notesSlide53.xml" ContentType="application/vnd.openxmlformats-officedocument.presentationml.notesSlide+xml"/>
  <Override PartName="/ppt/notesSlides/notesSlide50.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7.xml" ContentType="application/vnd.openxmlformats-officedocument.presentationml.notesSlide+xml"/>
  <Override PartName="/ppt/notesSlides/notesSlide52.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44.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45.xml" ContentType="application/vnd.openxmlformats-officedocument.presentationml.notesSlide+xml"/>
  <Override PartName="/ppt/notesSlides/notesSlide47.xml" ContentType="application/vnd.openxmlformats-officedocument.presentationml.notesSlide+xml"/>
  <Override PartName="/ppt/notesSlides/notesSlide4.xml" ContentType="application/vnd.openxmlformats-officedocument.presentationml.notesSlide+xml"/>
  <Override PartName="/ppt/notesSlides/notesSlide54.xml" ContentType="application/vnd.openxmlformats-officedocument.presentationml.notesSlide+xml"/>
  <Override PartName="/ppt/notesSlides/notesSlide43.xml" ContentType="application/vnd.openxmlformats-officedocument.presentationml.notesSlide+xml"/>
  <Override PartName="/ppt/notesSlides/notesSlide46.xml" ContentType="application/vnd.openxmlformats-officedocument.presentationml.notesSlide+xml"/>
  <Override PartName="/ppt/notesSlides/notesSlide48.xml" ContentType="application/vnd.openxmlformats-officedocument.presentationml.notesSlide+xml"/>
  <Override PartName="/ppt/notesSlides/notesSlide6.xml" ContentType="application/vnd.openxmlformats-officedocument.presentationml.notesSlide+xml"/>
  <Override PartName="/ppt/notesSlides/notesSlide49.xml" ContentType="application/vnd.openxmlformats-officedocument.presentationml.notesSlide+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6.xml" ContentType="application/vnd.openxmlformats-officedocument.theme+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slideMasters/slideMaster8.xml" ContentType="application/vnd.openxmlformats-officedocument.presentationml.slideMaster+xml"/>
  <Override PartName="/ppt/slideMasters/_rels/slideMaster2.xml.rels" ContentType="application/vnd.openxmlformats-package.relationships+xml"/>
  <Override PartName="/ppt/slideMasters/_rels/slideMaster1.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4.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slideMaster9.xml" ContentType="application/vnd.openxmlformats-officedocument.presentationml.slideMaster+xml"/>
  <Override PartName="/ppt/slideMasters/slideMaster7.xml" ContentType="application/vnd.openxmlformats-officedocument.presentationml.slideMaster+xml"/>
  <Override PartName="/ppt/slideMasters/slideMaster2.xml" ContentType="application/vnd.openxmlformats-officedocument.presentationml.slideMaster+xml"/>
  <Override PartName="/ppt/slideMasters/slideMaster6.xml" ContentType="application/vnd.openxmlformats-officedocument.presentationml.slideMaster+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notesMaster" Target="notesMasters/notesMaster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slide" Target="slides/slide57.xml"/><Relationship Id="rId69" Type="http://schemas.openxmlformats.org/officeDocument/2006/relationships/slide" Target="slides/slide58.xml"/><Relationship Id="rId70" Type="http://schemas.openxmlformats.org/officeDocument/2006/relationships/slide" Target="slides/slide59.xml"/>
</Relationships>
</file>

<file path=ppt/notesMasters/_rels/notesMaster1.xml.rels><?xml version="1.0" encoding="UTF-8"?>
<Relationships xmlns="http://schemas.openxmlformats.org/package/2006/relationships"><Relationship Id="rId1" Type="http://schemas.openxmlformats.org/officeDocument/2006/relationships/theme" Target="../theme/theme10.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0" name="PlaceHolder 1"/>
          <p:cNvSpPr>
            <a:spLocks noGrp="1"/>
          </p:cNvSpPr>
          <p:nvPr>
            <p:ph type="sldImg"/>
          </p:nvPr>
        </p:nvSpPr>
        <p:spPr>
          <a:xfrm>
            <a:off x="533520" y="764280"/>
            <a:ext cx="6704640" cy="3771360"/>
          </a:xfrm>
          <a:prstGeom prst="rect">
            <a:avLst/>
          </a:prstGeom>
        </p:spPr>
        <p:txBody>
          <a:bodyPr lIns="0" rIns="0" tIns="0" bIns="0" anchor="ctr">
            <a:noAutofit/>
          </a:bodyPr>
          <a:p>
            <a:pPr algn="ctr"/>
            <a:r>
              <a:rPr b="0" lang="en-CA" sz="4400" spc="-1" strike="noStrike">
                <a:latin typeface="Arial"/>
              </a:rPr>
              <a:t>Click to move the slide</a:t>
            </a:r>
            <a:endParaRPr b="0" lang="en-CA" sz="4400" spc="-1" strike="noStrike">
              <a:latin typeface="Arial"/>
            </a:endParaRPr>
          </a:p>
        </p:txBody>
      </p:sp>
      <p:sp>
        <p:nvSpPr>
          <p:cNvPr id="401" name="PlaceHolder 2"/>
          <p:cNvSpPr>
            <a:spLocks noGrp="1"/>
          </p:cNvSpPr>
          <p:nvPr>
            <p:ph type="body"/>
          </p:nvPr>
        </p:nvSpPr>
        <p:spPr>
          <a:xfrm>
            <a:off x="777240" y="4777560"/>
            <a:ext cx="6217560" cy="4525920"/>
          </a:xfrm>
          <a:prstGeom prst="rect">
            <a:avLst/>
          </a:prstGeom>
        </p:spPr>
        <p:txBody>
          <a:bodyPr lIns="0" rIns="0" tIns="0" bIns="0">
            <a:noAutofit/>
          </a:bodyPr>
          <a:p>
            <a:r>
              <a:rPr b="0" lang="en-CA" sz="2000" spc="-1" strike="noStrike">
                <a:latin typeface="Arial"/>
              </a:rPr>
              <a:t>Click to edit the notes format</a:t>
            </a:r>
            <a:endParaRPr b="0" lang="en-CA" sz="2000" spc="-1" strike="noStrike">
              <a:latin typeface="Arial"/>
            </a:endParaRPr>
          </a:p>
        </p:txBody>
      </p:sp>
      <p:sp>
        <p:nvSpPr>
          <p:cNvPr id="402" name="PlaceHolder 3"/>
          <p:cNvSpPr>
            <a:spLocks noGrp="1"/>
          </p:cNvSpPr>
          <p:nvPr>
            <p:ph type="hdr"/>
          </p:nvPr>
        </p:nvSpPr>
        <p:spPr>
          <a:xfrm>
            <a:off x="0" y="0"/>
            <a:ext cx="3372840" cy="502560"/>
          </a:xfrm>
          <a:prstGeom prst="rect">
            <a:avLst/>
          </a:prstGeom>
        </p:spPr>
        <p:txBody>
          <a:bodyPr lIns="0" rIns="0" tIns="0" bIns="0">
            <a:noAutofit/>
          </a:bodyPr>
          <a:p>
            <a:r>
              <a:rPr b="0" lang="en-CA" sz="1400" spc="-1" strike="noStrike">
                <a:latin typeface="Times New Roman"/>
              </a:rPr>
              <a:t>&lt;header&gt;</a:t>
            </a:r>
            <a:endParaRPr b="0" lang="en-CA" sz="1400" spc="-1" strike="noStrike">
              <a:latin typeface="Times New Roman"/>
            </a:endParaRPr>
          </a:p>
        </p:txBody>
      </p:sp>
      <p:sp>
        <p:nvSpPr>
          <p:cNvPr id="403" name="PlaceHolder 4"/>
          <p:cNvSpPr>
            <a:spLocks noGrp="1"/>
          </p:cNvSpPr>
          <p:nvPr>
            <p:ph type="dt"/>
          </p:nvPr>
        </p:nvSpPr>
        <p:spPr>
          <a:xfrm>
            <a:off x="4399200" y="0"/>
            <a:ext cx="3372840" cy="502560"/>
          </a:xfrm>
          <a:prstGeom prst="rect">
            <a:avLst/>
          </a:prstGeom>
        </p:spPr>
        <p:txBody>
          <a:bodyPr lIns="0" rIns="0" tIns="0" bIns="0">
            <a:noAutofit/>
          </a:bodyPr>
          <a:p>
            <a:pPr algn="r"/>
            <a:r>
              <a:rPr b="0" lang="en-CA" sz="1400" spc="-1" strike="noStrike">
                <a:latin typeface="Times New Roman"/>
              </a:rPr>
              <a:t>&lt;date/time&gt;</a:t>
            </a:r>
            <a:endParaRPr b="0" lang="en-CA" sz="1400" spc="-1" strike="noStrike">
              <a:latin typeface="Times New Roman"/>
            </a:endParaRPr>
          </a:p>
        </p:txBody>
      </p:sp>
      <p:sp>
        <p:nvSpPr>
          <p:cNvPr id="404" name="PlaceHolder 5"/>
          <p:cNvSpPr>
            <a:spLocks noGrp="1"/>
          </p:cNvSpPr>
          <p:nvPr>
            <p:ph type="ftr"/>
          </p:nvPr>
        </p:nvSpPr>
        <p:spPr>
          <a:xfrm>
            <a:off x="0" y="9555480"/>
            <a:ext cx="3372840" cy="502560"/>
          </a:xfrm>
          <a:prstGeom prst="rect">
            <a:avLst/>
          </a:prstGeom>
        </p:spPr>
        <p:txBody>
          <a:bodyPr lIns="0" rIns="0" tIns="0" bIns="0" anchor="b">
            <a:noAutofit/>
          </a:bodyPr>
          <a:p>
            <a:r>
              <a:rPr b="0" lang="en-CA" sz="1400" spc="-1" strike="noStrike">
                <a:latin typeface="Times New Roman"/>
              </a:rPr>
              <a:t>&lt;footer&gt;</a:t>
            </a:r>
            <a:endParaRPr b="0" lang="en-CA" sz="1400" spc="-1" strike="noStrike">
              <a:latin typeface="Times New Roman"/>
            </a:endParaRPr>
          </a:p>
        </p:txBody>
      </p:sp>
      <p:sp>
        <p:nvSpPr>
          <p:cNvPr id="405"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6AB6A756-FE59-4D5B-8D38-B6683E74C6AE}" type="slidenum">
              <a:rPr b="0" lang="en-CA" sz="1400" spc="-1" strike="noStrike">
                <a:latin typeface="Times New Roman"/>
              </a:rPr>
              <a:t>&lt;number&gt;</a:t>
            </a:fld>
            <a:endParaRPr b="0" lang="en-CA"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1" name="PlaceHolder 1"/>
          <p:cNvSpPr>
            <a:spLocks noGrp="1"/>
          </p:cNvSpPr>
          <p:nvPr>
            <p:ph type="sldImg"/>
          </p:nvPr>
        </p:nvSpPr>
        <p:spPr>
          <a:xfrm>
            <a:off x="685800" y="1143000"/>
            <a:ext cx="5483880" cy="3083760"/>
          </a:xfrm>
          <a:prstGeom prst="rect">
            <a:avLst/>
          </a:prstGeom>
        </p:spPr>
      </p:sp>
      <p:sp>
        <p:nvSpPr>
          <p:cNvPr id="712" name="PlaceHolder 2"/>
          <p:cNvSpPr>
            <a:spLocks noGrp="1"/>
          </p:cNvSpPr>
          <p:nvPr>
            <p:ph type="body"/>
          </p:nvPr>
        </p:nvSpPr>
        <p:spPr>
          <a:xfrm>
            <a:off x="685800" y="4400640"/>
            <a:ext cx="5483880" cy="3597840"/>
          </a:xfrm>
          <a:prstGeom prst="rect">
            <a:avLst/>
          </a:prstGeom>
        </p:spPr>
        <p:txBody>
          <a:bodyPr lIns="0" rIns="0" tIns="0" bIns="0">
            <a:noAutofit/>
          </a:bodyPr>
          <a:p>
            <a:endParaRPr b="0" lang="en-CA" sz="2000" spc="-1" strike="noStrike">
              <a:latin typeface="Arial"/>
            </a:endParaRPr>
          </a:p>
        </p:txBody>
      </p:sp>
      <p:sp>
        <p:nvSpPr>
          <p:cNvPr id="713" name="CustomShape 3"/>
          <p:cNvSpPr/>
          <p:nvPr/>
        </p:nvSpPr>
        <p:spPr>
          <a:xfrm>
            <a:off x="3884760" y="8685360"/>
            <a:ext cx="2969280" cy="4561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842C25D1-FA77-4238-92B4-23019D056F61}" type="slidenum">
              <a:rPr b="0" lang="en-CA" sz="1200" spc="-1" strike="noStrike">
                <a:solidFill>
                  <a:srgbClr val="000000"/>
                </a:solidFill>
                <a:latin typeface="Times New Roman"/>
                <a:ea typeface="+mn-ea"/>
              </a:rPr>
              <a:t>&lt;number&gt;</a:t>
            </a:fld>
            <a:endParaRPr b="0" lang="en-CA" sz="12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6" name="PlaceHolder 1"/>
          <p:cNvSpPr>
            <a:spLocks noGrp="1"/>
          </p:cNvSpPr>
          <p:nvPr>
            <p:ph type="sldImg"/>
          </p:nvPr>
        </p:nvSpPr>
        <p:spPr>
          <a:xfrm>
            <a:off x="380880" y="694800"/>
            <a:ext cx="6093360" cy="3426480"/>
          </a:xfrm>
          <a:prstGeom prst="rect">
            <a:avLst/>
          </a:prstGeom>
        </p:spPr>
      </p:sp>
      <p:sp>
        <p:nvSpPr>
          <p:cNvPr id="727" name="PlaceHolder 2"/>
          <p:cNvSpPr>
            <a:spLocks noGrp="1"/>
          </p:cNvSpPr>
          <p:nvPr>
            <p:ph type="body"/>
          </p:nvPr>
        </p:nvSpPr>
        <p:spPr>
          <a:xfrm>
            <a:off x="685800" y="4343400"/>
            <a:ext cx="5483880" cy="4112280"/>
          </a:xfrm>
          <a:prstGeom prst="rect">
            <a:avLst/>
          </a:prstGeom>
        </p:spPr>
        <p:txBody>
          <a:bodyPr lIns="0" rIns="0" tIns="0" bIns="0">
            <a:noAutofit/>
          </a:bodyPr>
          <a:p>
            <a:pPr marL="216000" indent="-214200">
              <a:lnSpc>
                <a:spcPct val="100000"/>
              </a:lnSpc>
            </a:pPr>
            <a:r>
              <a:rPr b="0" lang="en-CA" sz="2000" spc="-1" strike="noStrike">
                <a:latin typeface="Arial"/>
              </a:rPr>
              <a:t>Refer audience to the ER to get more details about each of the listed APIs.</a:t>
            </a:r>
            <a:endParaRPr b="0" lang="en-CA"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8" name="PlaceHolder 1"/>
          <p:cNvSpPr>
            <a:spLocks noGrp="1"/>
          </p:cNvSpPr>
          <p:nvPr>
            <p:ph type="sldImg"/>
          </p:nvPr>
        </p:nvSpPr>
        <p:spPr>
          <a:xfrm>
            <a:off x="380880" y="694800"/>
            <a:ext cx="6093360" cy="3426480"/>
          </a:xfrm>
          <a:prstGeom prst="rect">
            <a:avLst/>
          </a:prstGeom>
        </p:spPr>
      </p:sp>
      <p:sp>
        <p:nvSpPr>
          <p:cNvPr id="729" name="PlaceHolder 2"/>
          <p:cNvSpPr>
            <a:spLocks noGrp="1"/>
          </p:cNvSpPr>
          <p:nvPr>
            <p:ph type="body"/>
          </p:nvPr>
        </p:nvSpPr>
        <p:spPr>
          <a:xfrm>
            <a:off x="685800" y="4343400"/>
            <a:ext cx="5483880" cy="4112280"/>
          </a:xfrm>
          <a:prstGeom prst="rect">
            <a:avLst/>
          </a:prstGeom>
        </p:spPr>
        <p:txBody>
          <a:bodyPr lIns="0" rIns="0" tIns="0" bIns="0">
            <a:noAutofit/>
          </a:bodyPr>
          <a:p>
            <a:pPr marL="216000" indent="-214200">
              <a:lnSpc>
                <a:spcPct val="100000"/>
              </a:lnSpc>
            </a:pPr>
            <a:r>
              <a:rPr b="0" lang="en-CA" sz="2000" spc="-1" strike="noStrike">
                <a:latin typeface="Arial"/>
              </a:rPr>
              <a:t>The use cases explored during the testbed fell into two categories as listed on the slide.</a:t>
            </a:r>
            <a:endParaRPr b="0" lang="en-CA" sz="20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0" name="PlaceHolder 1"/>
          <p:cNvSpPr>
            <a:spLocks noGrp="1"/>
          </p:cNvSpPr>
          <p:nvPr>
            <p:ph type="sldImg"/>
          </p:nvPr>
        </p:nvSpPr>
        <p:spPr>
          <a:xfrm>
            <a:off x="380880" y="694800"/>
            <a:ext cx="6093360" cy="3426480"/>
          </a:xfrm>
          <a:prstGeom prst="rect">
            <a:avLst/>
          </a:prstGeom>
        </p:spPr>
      </p:sp>
      <p:sp>
        <p:nvSpPr>
          <p:cNvPr id="731" name="PlaceHolder 2"/>
          <p:cNvSpPr>
            <a:spLocks noGrp="1"/>
          </p:cNvSpPr>
          <p:nvPr>
            <p:ph type="body"/>
          </p:nvPr>
        </p:nvSpPr>
        <p:spPr>
          <a:xfrm>
            <a:off x="685800" y="4343400"/>
            <a:ext cx="5483880" cy="4112280"/>
          </a:xfrm>
          <a:prstGeom prst="rect">
            <a:avLst/>
          </a:prstGeom>
        </p:spPr>
        <p:txBody>
          <a:bodyPr lIns="0" rIns="0" tIns="0" bIns="0">
            <a:noAutofit/>
          </a:bodyPr>
          <a:p>
            <a:pPr marL="216000" indent="-214200">
              <a:lnSpc>
                <a:spcPct val="100000"/>
              </a:lnSpc>
            </a:pPr>
            <a:r>
              <a:rPr b="0" lang="en-CA" sz="2000" spc="-1" strike="noStrike">
                <a:latin typeface="Arial"/>
              </a:rPr>
              <a:t>The ER provides a brief overview of what a Jupypter note is.</a:t>
            </a:r>
            <a:endParaRPr b="0" lang="en-CA" sz="2000" spc="-1" strike="noStrike">
              <a:latin typeface="Arial"/>
            </a:endParaRPr>
          </a:p>
          <a:p>
            <a:pPr marL="216000" indent="-214200">
              <a:lnSpc>
                <a:spcPct val="100000"/>
              </a:lnSpc>
            </a:pPr>
            <a:r>
              <a:rPr b="0" lang="en-CA" sz="2000" spc="-1" strike="noStrike">
                <a:latin typeface="Arial"/>
              </a:rPr>
              <a:t>It then described each of the Notebooks developed for the testbed.</a:t>
            </a:r>
            <a:endParaRPr b="0" lang="en-CA" sz="2000" spc="-1" strike="noStrike">
              <a:latin typeface="Arial"/>
            </a:endParaRPr>
          </a:p>
          <a:p>
            <a:pPr marL="216000" indent="-214200">
              <a:lnSpc>
                <a:spcPct val="100000"/>
              </a:lnSpc>
            </a:pPr>
            <a:r>
              <a:rPr b="0" lang="en-CA" sz="2000" spc="-1" strike="noStrike">
                <a:latin typeface="Arial"/>
              </a:rPr>
              <a:t>The notebooks fell into two classes: (a) analysis and (b) comparison of DAPA endpoints.</a:t>
            </a:r>
            <a:endParaRPr b="0" lang="en-CA" sz="2000" spc="-1" strike="noStrike">
              <a:latin typeface="Arial"/>
            </a:endParaRPr>
          </a:p>
          <a:p>
            <a:pPr marL="216000" indent="-214200">
              <a:lnSpc>
                <a:spcPct val="100000"/>
              </a:lnSpc>
            </a:pPr>
            <a:endParaRPr b="0" lang="en-CA" sz="20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4" name="PlaceHolder 1"/>
          <p:cNvSpPr>
            <a:spLocks noGrp="1"/>
          </p:cNvSpPr>
          <p:nvPr>
            <p:ph type="sldImg"/>
          </p:nvPr>
        </p:nvSpPr>
        <p:spPr>
          <a:xfrm>
            <a:off x="380880" y="694800"/>
            <a:ext cx="6093360" cy="3426480"/>
          </a:xfrm>
          <a:prstGeom prst="rect">
            <a:avLst/>
          </a:prstGeom>
        </p:spPr>
      </p:sp>
      <p:sp>
        <p:nvSpPr>
          <p:cNvPr id="715" name="PlaceHolder 2"/>
          <p:cNvSpPr>
            <a:spLocks noGrp="1"/>
          </p:cNvSpPr>
          <p:nvPr>
            <p:ph type="body"/>
          </p:nvPr>
        </p:nvSpPr>
        <p:spPr>
          <a:xfrm>
            <a:off x="685800" y="4343400"/>
            <a:ext cx="5483880" cy="4112280"/>
          </a:xfrm>
          <a:prstGeom prst="rect">
            <a:avLst/>
          </a:prstGeom>
        </p:spPr>
        <p:txBody>
          <a:bodyPr lIns="0" rIns="0" tIns="0" bIns="0">
            <a:noAutofit/>
          </a:bodyPr>
          <a:p>
            <a:pPr marL="216000" indent="-214200">
              <a:lnSpc>
                <a:spcPct val="100000"/>
              </a:lnSpc>
            </a:pPr>
            <a:r>
              <a:rPr b="0" lang="en-CA" sz="2000" spc="-1" strike="noStrike">
                <a:latin typeface="Arial"/>
              </a:rPr>
              <a:t>This slide present the problem DAPA is trying to address and how is addresses it.</a:t>
            </a:r>
            <a:endParaRPr b="0" lang="en-CA" sz="20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6" name="PlaceHolder 1"/>
          <p:cNvSpPr>
            <a:spLocks noGrp="1"/>
          </p:cNvSpPr>
          <p:nvPr>
            <p:ph type="sldImg"/>
          </p:nvPr>
        </p:nvSpPr>
        <p:spPr>
          <a:xfrm>
            <a:off x="380880" y="694800"/>
            <a:ext cx="6093360" cy="3426480"/>
          </a:xfrm>
          <a:prstGeom prst="rect">
            <a:avLst/>
          </a:prstGeom>
        </p:spPr>
      </p:sp>
      <p:sp>
        <p:nvSpPr>
          <p:cNvPr id="717" name="PlaceHolder 2"/>
          <p:cNvSpPr>
            <a:spLocks noGrp="1"/>
          </p:cNvSpPr>
          <p:nvPr>
            <p:ph type="body"/>
          </p:nvPr>
        </p:nvSpPr>
        <p:spPr>
          <a:xfrm>
            <a:off x="685800" y="4343400"/>
            <a:ext cx="5483880" cy="4112280"/>
          </a:xfrm>
          <a:prstGeom prst="rect">
            <a:avLst/>
          </a:prstGeom>
        </p:spPr>
        <p:txBody>
          <a:bodyPr lIns="0" rIns="0" tIns="0" bIns="0">
            <a:noAutofit/>
          </a:bodyPr>
          <a:p>
            <a:pPr marL="216000" indent="-214200">
              <a:lnSpc>
                <a:spcPct val="100000"/>
              </a:lnSpc>
            </a:pPr>
            <a:r>
              <a:rPr b="0" lang="en-CA" sz="2000" spc="-1" strike="noStrike">
                <a:latin typeface="Arial"/>
              </a:rPr>
              <a:t>This is the table of contents from the ER in the order that will be presented in the slide deck.</a:t>
            </a:r>
            <a:endParaRPr b="0" lang="en-CA" sz="2000" spc="-1" strike="noStrike">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2" name="PlaceHolder 1"/>
          <p:cNvSpPr>
            <a:spLocks noGrp="1"/>
          </p:cNvSpPr>
          <p:nvPr>
            <p:ph type="sldImg"/>
          </p:nvPr>
        </p:nvSpPr>
        <p:spPr>
          <a:xfrm>
            <a:off x="379440" y="692280"/>
            <a:ext cx="6144120" cy="3454920"/>
          </a:xfrm>
          <a:prstGeom prst="rect">
            <a:avLst/>
          </a:prstGeom>
        </p:spPr>
      </p:sp>
      <p:sp>
        <p:nvSpPr>
          <p:cNvPr id="733" name="PlaceHolder 2"/>
          <p:cNvSpPr>
            <a:spLocks noGrp="1"/>
          </p:cNvSpPr>
          <p:nvPr>
            <p:ph type="body"/>
          </p:nvPr>
        </p:nvSpPr>
        <p:spPr>
          <a:xfrm>
            <a:off x="920880" y="4379760"/>
            <a:ext cx="5060160" cy="4145760"/>
          </a:xfrm>
          <a:prstGeom prst="rect">
            <a:avLst/>
          </a:prstGeom>
        </p:spPr>
        <p:txBody>
          <a:bodyPr lIns="92160" rIns="92160" tIns="46080" bIns="46080">
            <a:noAutofit/>
          </a:bodyPr>
          <a:p>
            <a:pPr marL="216000" indent="-213840">
              <a:lnSpc>
                <a:spcPct val="100000"/>
              </a:lnSpc>
            </a:pPr>
            <a:r>
              <a:rPr b="0" lang="en-CA" sz="2000" spc="-1" strike="noStrike">
                <a:latin typeface="Arial"/>
              </a:rPr>
              <a:t>First, the project is about Jupyter Notebook which is the technology explored in parallel by the DAPA task.  A Notebook is a programming interface presented as a web application, in which the code parts are grouped in cells that you can edit and execute on the fly, and optionally showing the results as a graphical element on the page.</a:t>
            </a:r>
            <a:endParaRPr b="0" lang="en-CA" sz="2000" spc="-1" strike="noStrike">
              <a:latin typeface="Arial"/>
            </a:endParaRPr>
          </a:p>
        </p:txBody>
      </p:sp>
      <p:sp>
        <p:nvSpPr>
          <p:cNvPr id="734" name="CustomShape 3"/>
          <p:cNvSpPr/>
          <p:nvPr/>
        </p:nvSpPr>
        <p:spPr>
          <a:xfrm>
            <a:off x="3911760" y="8759880"/>
            <a:ext cx="2989800" cy="45792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F76CAA49-BAF5-4EDB-BC3B-EBA96A30A290}" type="slidenum">
              <a:rPr b="1" lang="en-CA" sz="1200" spc="-1" strike="noStrike">
                <a:solidFill>
                  <a:srgbClr val="000000"/>
                </a:solidFill>
                <a:latin typeface="Arial"/>
                <a:ea typeface="MS PGothic"/>
              </a:rPr>
              <a:t>&lt;number&gt;</a:t>
            </a:fld>
            <a:endParaRPr b="0" lang="en-CA" sz="1200" spc="-1" strike="noStrike">
              <a:latin typeface="Arial"/>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5" name="PlaceHolder 1"/>
          <p:cNvSpPr>
            <a:spLocks noGrp="1"/>
          </p:cNvSpPr>
          <p:nvPr>
            <p:ph type="sldImg"/>
          </p:nvPr>
        </p:nvSpPr>
        <p:spPr>
          <a:xfrm>
            <a:off x="379440" y="692280"/>
            <a:ext cx="6144120" cy="3454920"/>
          </a:xfrm>
          <a:prstGeom prst="rect">
            <a:avLst/>
          </a:prstGeom>
        </p:spPr>
      </p:sp>
      <p:sp>
        <p:nvSpPr>
          <p:cNvPr id="736" name="PlaceHolder 2"/>
          <p:cNvSpPr>
            <a:spLocks noGrp="1"/>
          </p:cNvSpPr>
          <p:nvPr>
            <p:ph type="body"/>
          </p:nvPr>
        </p:nvSpPr>
        <p:spPr>
          <a:xfrm>
            <a:off x="920880" y="4379760"/>
            <a:ext cx="5060160" cy="4145760"/>
          </a:xfrm>
          <a:prstGeom prst="rect">
            <a:avLst/>
          </a:prstGeom>
        </p:spPr>
        <p:txBody>
          <a:bodyPr lIns="92160" rIns="92160" tIns="46080" bIns="46080">
            <a:noAutofit/>
          </a:bodyPr>
          <a:p>
            <a:pPr marL="216000" indent="-213840">
              <a:lnSpc>
                <a:spcPct val="100000"/>
              </a:lnSpc>
            </a:pPr>
            <a:r>
              <a:rPr b="0" lang="en-CA" sz="2000" spc="-1" strike="noStrike">
                <a:latin typeface="Arial"/>
              </a:rPr>
              <a:t>The project is also about the OGC EO Exploitation Platform which can be quickly described as follows.</a:t>
            </a:r>
            <a:endParaRPr b="0" lang="en-CA" sz="2000" spc="-1" strike="noStrike">
              <a:latin typeface="Arial"/>
            </a:endParaRPr>
          </a:p>
        </p:txBody>
      </p:sp>
      <p:sp>
        <p:nvSpPr>
          <p:cNvPr id="737" name="CustomShape 3"/>
          <p:cNvSpPr/>
          <p:nvPr/>
        </p:nvSpPr>
        <p:spPr>
          <a:xfrm>
            <a:off x="3911760" y="8759880"/>
            <a:ext cx="2989800" cy="45792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C859714D-9885-46B0-9218-11E24E39938F}" type="slidenum">
              <a:rPr b="1" lang="en-CA" sz="1200" spc="-1" strike="noStrike">
                <a:solidFill>
                  <a:srgbClr val="000000"/>
                </a:solidFill>
                <a:latin typeface="Arial"/>
                <a:ea typeface="MS PGothic"/>
              </a:rPr>
              <a:t>&lt;number&gt;</a:t>
            </a:fld>
            <a:endParaRPr b="0" lang="en-CA" sz="1200" spc="-1" strike="noStrike">
              <a:latin typeface="Arial"/>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8" name="PlaceHolder 1"/>
          <p:cNvSpPr>
            <a:spLocks noGrp="1"/>
          </p:cNvSpPr>
          <p:nvPr>
            <p:ph type="sldImg"/>
          </p:nvPr>
        </p:nvSpPr>
        <p:spPr>
          <a:xfrm>
            <a:off x="379440" y="692280"/>
            <a:ext cx="6144120" cy="3454920"/>
          </a:xfrm>
          <a:prstGeom prst="rect">
            <a:avLst/>
          </a:prstGeom>
        </p:spPr>
      </p:sp>
      <p:sp>
        <p:nvSpPr>
          <p:cNvPr id="739" name="PlaceHolder 2"/>
          <p:cNvSpPr>
            <a:spLocks noGrp="1"/>
          </p:cNvSpPr>
          <p:nvPr>
            <p:ph type="body"/>
          </p:nvPr>
        </p:nvSpPr>
        <p:spPr>
          <a:xfrm>
            <a:off x="920880" y="4379760"/>
            <a:ext cx="5060160" cy="4145760"/>
          </a:xfrm>
          <a:prstGeom prst="rect">
            <a:avLst/>
          </a:prstGeom>
        </p:spPr>
        <p:txBody>
          <a:bodyPr lIns="92160" rIns="92160" tIns="46080" bIns="46080">
            <a:noAutofit/>
          </a:bodyPr>
          <a:p>
            <a:pPr marL="216000" indent="-213840">
              <a:lnSpc>
                <a:spcPct val="100000"/>
              </a:lnSpc>
            </a:pPr>
            <a:r>
              <a:rPr b="0" lang="en-CA" sz="2000" spc="-1" strike="noStrike">
                <a:latin typeface="Arial"/>
              </a:rPr>
              <a:t>Before the emergence of Cloud platform, customers had to download data to their local machine and then perform the analysis locally.</a:t>
            </a:r>
            <a:endParaRPr b="0" lang="en-CA" sz="2000" spc="-1" strike="noStrike">
              <a:latin typeface="Arial"/>
            </a:endParaRPr>
          </a:p>
        </p:txBody>
      </p:sp>
      <p:sp>
        <p:nvSpPr>
          <p:cNvPr id="740" name="CustomShape 3"/>
          <p:cNvSpPr/>
          <p:nvPr/>
        </p:nvSpPr>
        <p:spPr>
          <a:xfrm>
            <a:off x="3911760" y="8759880"/>
            <a:ext cx="2989800" cy="45792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D671519A-36E0-4844-A337-36F574E38E61}" type="slidenum">
              <a:rPr b="1" lang="en-CA" sz="1200" spc="-1" strike="noStrike">
                <a:solidFill>
                  <a:srgbClr val="000000"/>
                </a:solidFill>
                <a:latin typeface="Arial"/>
                <a:ea typeface="MS PGothic"/>
              </a:rPr>
              <a:t>&lt;number&gt;</a:t>
            </a:fld>
            <a:endParaRPr b="0" lang="en-CA" sz="1200" spc="-1" strike="noStrike">
              <a:latin typeface="Arial"/>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1" name="PlaceHolder 1"/>
          <p:cNvSpPr>
            <a:spLocks noGrp="1"/>
          </p:cNvSpPr>
          <p:nvPr>
            <p:ph type="sldImg"/>
          </p:nvPr>
        </p:nvSpPr>
        <p:spPr>
          <a:xfrm>
            <a:off x="379440" y="692280"/>
            <a:ext cx="6144120" cy="3454920"/>
          </a:xfrm>
          <a:prstGeom prst="rect">
            <a:avLst/>
          </a:prstGeom>
        </p:spPr>
      </p:sp>
      <p:sp>
        <p:nvSpPr>
          <p:cNvPr id="742" name="PlaceHolder 2"/>
          <p:cNvSpPr>
            <a:spLocks noGrp="1"/>
          </p:cNvSpPr>
          <p:nvPr>
            <p:ph type="body"/>
          </p:nvPr>
        </p:nvSpPr>
        <p:spPr>
          <a:xfrm>
            <a:off x="920880" y="4379760"/>
            <a:ext cx="5060160" cy="4145760"/>
          </a:xfrm>
          <a:prstGeom prst="rect">
            <a:avLst/>
          </a:prstGeom>
        </p:spPr>
        <p:txBody>
          <a:bodyPr lIns="92160" rIns="92160" tIns="46080" bIns="46080">
            <a:noAutofit/>
          </a:bodyPr>
          <a:p>
            <a:pPr marL="216000" indent="-213840">
              <a:lnSpc>
                <a:spcPct val="100000"/>
              </a:lnSpc>
            </a:pPr>
            <a:r>
              <a:rPr b="0" lang="en-CA" sz="2000" spc="-1" strike="noStrike">
                <a:latin typeface="Arial"/>
              </a:rPr>
              <a:t>The new platform as described by the OGC architecture shift the previous paradigm by providing APIs to application providers for deploying applications close to the data, and let potential application consumers execute the applications or subscribe to the generated products.</a:t>
            </a:r>
            <a:endParaRPr b="0" lang="en-CA" sz="2000" spc="-1" strike="noStrike">
              <a:latin typeface="Arial"/>
            </a:endParaRPr>
          </a:p>
        </p:txBody>
      </p:sp>
      <p:sp>
        <p:nvSpPr>
          <p:cNvPr id="743" name="CustomShape 3"/>
          <p:cNvSpPr/>
          <p:nvPr/>
        </p:nvSpPr>
        <p:spPr>
          <a:xfrm>
            <a:off x="3911760" y="8759880"/>
            <a:ext cx="2989800" cy="45792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69C91E85-14D1-4AC2-A55A-FB4D12A5375E}" type="slidenum">
              <a:rPr b="1" lang="en-CA" sz="1200" spc="-1" strike="noStrike">
                <a:solidFill>
                  <a:srgbClr val="000000"/>
                </a:solidFill>
                <a:latin typeface="Arial"/>
                <a:ea typeface="MS PGothic"/>
              </a:rPr>
              <a:t>&lt;number&gt;</a:t>
            </a:fld>
            <a:endParaRPr b="0" lang="en-CA" sz="1200" spc="-1" strike="noStrike">
              <a:latin typeface="Arial"/>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4" name="PlaceHolder 1"/>
          <p:cNvSpPr>
            <a:spLocks noGrp="1"/>
          </p:cNvSpPr>
          <p:nvPr>
            <p:ph type="sldImg"/>
          </p:nvPr>
        </p:nvSpPr>
        <p:spPr>
          <a:xfrm>
            <a:off x="379440" y="692280"/>
            <a:ext cx="6144120" cy="3454920"/>
          </a:xfrm>
          <a:prstGeom prst="rect">
            <a:avLst/>
          </a:prstGeom>
        </p:spPr>
      </p:sp>
      <p:sp>
        <p:nvSpPr>
          <p:cNvPr id="745" name="PlaceHolder 2"/>
          <p:cNvSpPr>
            <a:spLocks noGrp="1"/>
          </p:cNvSpPr>
          <p:nvPr>
            <p:ph type="body"/>
          </p:nvPr>
        </p:nvSpPr>
        <p:spPr>
          <a:xfrm>
            <a:off x="920880" y="4379760"/>
            <a:ext cx="5060160" cy="4145760"/>
          </a:xfrm>
          <a:prstGeom prst="rect">
            <a:avLst/>
          </a:prstGeom>
        </p:spPr>
        <p:txBody>
          <a:bodyPr lIns="92160" rIns="92160" tIns="46080" bIns="46080">
            <a:noAutofit/>
          </a:bodyPr>
          <a:p>
            <a:pPr marL="216000" indent="-213840">
              <a:lnSpc>
                <a:spcPct val="100000"/>
              </a:lnSpc>
            </a:pPr>
            <a:r>
              <a:rPr b="0" lang="en-CA" sz="2000" spc="-1" strike="noStrike">
                <a:latin typeface="Arial"/>
              </a:rPr>
              <a:t>What our engineering reports tries to highlight is the asset of integrating Notebook into a Cloud architecture.</a:t>
            </a:r>
            <a:endParaRPr b="0" lang="en-CA" sz="2000" spc="-1" strike="noStrike">
              <a:latin typeface="Arial"/>
            </a:endParaRPr>
          </a:p>
        </p:txBody>
      </p:sp>
      <p:sp>
        <p:nvSpPr>
          <p:cNvPr id="746" name="CustomShape 3"/>
          <p:cNvSpPr/>
          <p:nvPr/>
        </p:nvSpPr>
        <p:spPr>
          <a:xfrm>
            <a:off x="3911760" y="8759880"/>
            <a:ext cx="2989800" cy="45792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1819D45C-F96D-43D3-B5A2-CED7780BCBFB}" type="slidenum">
              <a:rPr b="1" lang="en-CA" sz="1200" spc="-1" strike="noStrike">
                <a:solidFill>
                  <a:srgbClr val="000000"/>
                </a:solidFill>
                <a:latin typeface="Arial"/>
                <a:ea typeface="MS PGothic"/>
              </a:rPr>
              <a:t>&lt;number&gt;</a:t>
            </a:fld>
            <a:endParaRPr b="0" lang="en-CA" sz="1200" spc="-1" strike="noStrike">
              <a:latin typeface="Arial"/>
            </a:endParaRPr>
          </a:p>
        </p:txBody>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7" name="PlaceHolder 1"/>
          <p:cNvSpPr>
            <a:spLocks noGrp="1"/>
          </p:cNvSpPr>
          <p:nvPr>
            <p:ph type="sldImg"/>
          </p:nvPr>
        </p:nvSpPr>
        <p:spPr>
          <a:xfrm>
            <a:off x="379440" y="692280"/>
            <a:ext cx="6144120" cy="3454920"/>
          </a:xfrm>
          <a:prstGeom prst="rect">
            <a:avLst/>
          </a:prstGeom>
        </p:spPr>
      </p:sp>
      <p:sp>
        <p:nvSpPr>
          <p:cNvPr id="748" name="PlaceHolder 2"/>
          <p:cNvSpPr>
            <a:spLocks noGrp="1"/>
          </p:cNvSpPr>
          <p:nvPr>
            <p:ph type="body"/>
          </p:nvPr>
        </p:nvSpPr>
        <p:spPr>
          <a:xfrm>
            <a:off x="920880" y="4379760"/>
            <a:ext cx="5060160" cy="4145760"/>
          </a:xfrm>
          <a:prstGeom prst="rect">
            <a:avLst/>
          </a:prstGeom>
        </p:spPr>
        <p:txBody>
          <a:bodyPr lIns="92160" rIns="92160" tIns="46080" bIns="46080">
            <a:noAutofit/>
          </a:bodyPr>
          <a:p>
            <a:pPr marL="216000" indent="-213840">
              <a:lnSpc>
                <a:spcPct val="100000"/>
              </a:lnSpc>
            </a:pPr>
            <a:r>
              <a:rPr b="0" lang="en-CA" sz="2000" spc="-1" strike="noStrike">
                <a:latin typeface="Arial"/>
              </a:rPr>
              <a:t>First, obviously the Notebook can really ease the way the developers can interact with the platform services. With the condition of course to provide user-friendly libraries which can possibly be generated from the OpenAPI specification (using tools such as Swagger CodeGen). Another very interesting solution that we recommend to investigate is openAPI, an open API which is already promoted by ESA which funded the OpenEO platform.</a:t>
            </a:r>
            <a:endParaRPr b="0" lang="en-CA" sz="2000" spc="-1" strike="noStrike">
              <a:latin typeface="Arial"/>
            </a:endParaRPr>
          </a:p>
        </p:txBody>
      </p:sp>
      <p:sp>
        <p:nvSpPr>
          <p:cNvPr id="749" name="CustomShape 3"/>
          <p:cNvSpPr/>
          <p:nvPr/>
        </p:nvSpPr>
        <p:spPr>
          <a:xfrm>
            <a:off x="3911760" y="8759880"/>
            <a:ext cx="2989800" cy="45792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3AFC6EB6-C095-4494-83B8-6F76F29D730A}" type="slidenum">
              <a:rPr b="1" lang="en-CA" sz="1200" spc="-1" strike="noStrike">
                <a:solidFill>
                  <a:srgbClr val="000000"/>
                </a:solidFill>
                <a:latin typeface="Arial"/>
                <a:ea typeface="MS PGothic"/>
              </a:rPr>
              <a:t>&lt;number&gt;</a:t>
            </a:fld>
            <a:endParaRPr b="0" lang="en-CA" sz="1200" spc="-1" strike="noStrike">
              <a:latin typeface="Arial"/>
            </a:endParaRPr>
          </a:p>
        </p:txBody>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0" name="PlaceHolder 1"/>
          <p:cNvSpPr>
            <a:spLocks noGrp="1"/>
          </p:cNvSpPr>
          <p:nvPr>
            <p:ph type="sldImg"/>
          </p:nvPr>
        </p:nvSpPr>
        <p:spPr>
          <a:xfrm>
            <a:off x="379440" y="692280"/>
            <a:ext cx="6144120" cy="3454920"/>
          </a:xfrm>
          <a:prstGeom prst="rect">
            <a:avLst/>
          </a:prstGeom>
        </p:spPr>
      </p:sp>
      <p:sp>
        <p:nvSpPr>
          <p:cNvPr id="751" name="PlaceHolder 2"/>
          <p:cNvSpPr>
            <a:spLocks noGrp="1"/>
          </p:cNvSpPr>
          <p:nvPr>
            <p:ph type="body"/>
          </p:nvPr>
        </p:nvSpPr>
        <p:spPr>
          <a:xfrm>
            <a:off x="920880" y="4379760"/>
            <a:ext cx="5060160" cy="4145760"/>
          </a:xfrm>
          <a:prstGeom prst="rect">
            <a:avLst/>
          </a:prstGeom>
        </p:spPr>
        <p:txBody>
          <a:bodyPr lIns="92160" rIns="92160" tIns="46080" bIns="46080">
            <a:noAutofit/>
          </a:bodyPr>
          <a:p>
            <a:pPr marL="216000" indent="-213840">
              <a:lnSpc>
                <a:spcPct val="100000"/>
              </a:lnSpc>
            </a:pPr>
            <a:r>
              <a:rPr b="0" lang="en-CA" sz="2000" spc="-1" strike="noStrike">
                <a:latin typeface="Arial"/>
              </a:rPr>
              <a:t>A number of platforms such as the Mundia DIAS provides such functionality as shown in this short video clip. The developer can easily create a coverage request by specifying the desired bounding box and then display the result as an image in the Notebook user interface.</a:t>
            </a:r>
            <a:endParaRPr b="0" lang="en-CA" sz="2000" spc="-1" strike="noStrike">
              <a:latin typeface="Arial"/>
            </a:endParaRPr>
          </a:p>
        </p:txBody>
      </p:sp>
      <p:sp>
        <p:nvSpPr>
          <p:cNvPr id="752" name="CustomShape 3"/>
          <p:cNvSpPr/>
          <p:nvPr/>
        </p:nvSpPr>
        <p:spPr>
          <a:xfrm>
            <a:off x="3911760" y="8759880"/>
            <a:ext cx="2989800" cy="45792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E41AE28E-46C9-4883-85C1-BE1003900AF3}" type="slidenum">
              <a:rPr b="1" lang="en-CA" sz="1200" spc="-1" strike="noStrike">
                <a:solidFill>
                  <a:srgbClr val="000000"/>
                </a:solidFill>
                <a:latin typeface="Arial"/>
                <a:ea typeface="MS PGothic"/>
              </a:rPr>
              <a:t>&lt;number&gt;</a:t>
            </a:fld>
            <a:endParaRPr b="0" lang="en-CA" sz="1200" spc="-1" strike="noStrike">
              <a:latin typeface="Arial"/>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3" name="PlaceHolder 1"/>
          <p:cNvSpPr>
            <a:spLocks noGrp="1"/>
          </p:cNvSpPr>
          <p:nvPr>
            <p:ph type="sldImg"/>
          </p:nvPr>
        </p:nvSpPr>
        <p:spPr>
          <a:xfrm>
            <a:off x="379440" y="692280"/>
            <a:ext cx="6144120" cy="3454920"/>
          </a:xfrm>
          <a:prstGeom prst="rect">
            <a:avLst/>
          </a:prstGeom>
        </p:spPr>
      </p:sp>
      <p:sp>
        <p:nvSpPr>
          <p:cNvPr id="754" name="PlaceHolder 2"/>
          <p:cNvSpPr>
            <a:spLocks noGrp="1"/>
          </p:cNvSpPr>
          <p:nvPr>
            <p:ph type="body"/>
          </p:nvPr>
        </p:nvSpPr>
        <p:spPr>
          <a:xfrm>
            <a:off x="920880" y="4379760"/>
            <a:ext cx="5060160" cy="4145760"/>
          </a:xfrm>
          <a:prstGeom prst="rect">
            <a:avLst/>
          </a:prstGeom>
        </p:spPr>
        <p:txBody>
          <a:bodyPr lIns="92160" rIns="92160" tIns="46080" bIns="46080">
            <a:noAutofit/>
          </a:bodyPr>
          <a:p>
            <a:pPr marL="216000" indent="-213840">
              <a:lnSpc>
                <a:spcPct val="100000"/>
              </a:lnSpc>
            </a:pPr>
            <a:r>
              <a:rPr b="0" lang="en-CA" sz="2000" spc="-1" strike="noStrike">
                <a:latin typeface="Arial"/>
              </a:rPr>
              <a:t>A second substantial asset for the platform is to use the notebook and the offered libraries as an integrated development environment that enables developers to compose an application. The developer is able to interactively test the various steps of the application from the Cloud platform with the real data and services provided by the platform. </a:t>
            </a:r>
            <a:endParaRPr b="0" lang="en-CA" sz="2000" spc="-1" strike="noStrike">
              <a:latin typeface="Arial"/>
            </a:endParaRPr>
          </a:p>
        </p:txBody>
      </p:sp>
      <p:sp>
        <p:nvSpPr>
          <p:cNvPr id="755" name="CustomShape 3"/>
          <p:cNvSpPr/>
          <p:nvPr/>
        </p:nvSpPr>
        <p:spPr>
          <a:xfrm>
            <a:off x="3911760" y="8759880"/>
            <a:ext cx="2989800" cy="45792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2BA28269-9607-4223-9A89-E84A40973147}" type="slidenum">
              <a:rPr b="1" lang="en-CA" sz="1200" spc="-1" strike="noStrike">
                <a:solidFill>
                  <a:srgbClr val="000000"/>
                </a:solidFill>
                <a:latin typeface="Arial"/>
                <a:ea typeface="MS PGothic"/>
              </a:rPr>
              <a:t>&lt;number&gt;</a:t>
            </a:fld>
            <a:endParaRPr b="0" lang="en-CA" sz="1200" spc="-1" strike="noStrike">
              <a:latin typeface="Arial"/>
            </a:endParaRPr>
          </a:p>
        </p:txBody>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6" name="PlaceHolder 1"/>
          <p:cNvSpPr>
            <a:spLocks noGrp="1"/>
          </p:cNvSpPr>
          <p:nvPr>
            <p:ph type="sldImg"/>
          </p:nvPr>
        </p:nvSpPr>
        <p:spPr>
          <a:xfrm>
            <a:off x="379440" y="692280"/>
            <a:ext cx="6144120" cy="3454920"/>
          </a:xfrm>
          <a:prstGeom prst="rect">
            <a:avLst/>
          </a:prstGeom>
        </p:spPr>
      </p:sp>
      <p:sp>
        <p:nvSpPr>
          <p:cNvPr id="757" name="PlaceHolder 2"/>
          <p:cNvSpPr>
            <a:spLocks noGrp="1"/>
          </p:cNvSpPr>
          <p:nvPr>
            <p:ph type="body"/>
          </p:nvPr>
        </p:nvSpPr>
        <p:spPr>
          <a:xfrm>
            <a:off x="920880" y="4379760"/>
            <a:ext cx="5060160" cy="4145760"/>
          </a:xfrm>
          <a:prstGeom prst="rect">
            <a:avLst/>
          </a:prstGeom>
        </p:spPr>
        <p:txBody>
          <a:bodyPr lIns="92160" rIns="92160" tIns="46080" bIns="46080">
            <a:noAutofit/>
          </a:bodyPr>
          <a:p>
            <a:pPr marL="216000" indent="-213840">
              <a:lnSpc>
                <a:spcPct val="100000"/>
              </a:lnSpc>
            </a:pPr>
            <a:r>
              <a:rPr b="0" lang="en-CA" sz="2000" spc="-1" strike="noStrike">
                <a:latin typeface="Arial"/>
              </a:rPr>
              <a:t>The engineering report tries addressing a few challenges for supporting notebooks: first, potential solutions for provisioning the environment, then also possible approaches for sharing notebook including collaborative work.</a:t>
            </a:r>
            <a:endParaRPr b="0" lang="en-CA" sz="2000" spc="-1" strike="noStrike">
              <a:latin typeface="Arial"/>
            </a:endParaRPr>
          </a:p>
        </p:txBody>
      </p:sp>
      <p:sp>
        <p:nvSpPr>
          <p:cNvPr id="758" name="CustomShape 3"/>
          <p:cNvSpPr/>
          <p:nvPr/>
        </p:nvSpPr>
        <p:spPr>
          <a:xfrm>
            <a:off x="3911760" y="8759880"/>
            <a:ext cx="2989800" cy="45792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D6166A28-D297-40B0-9C4F-8970418A902C}" type="slidenum">
              <a:rPr b="1" lang="en-CA" sz="1200" spc="-1" strike="noStrike">
                <a:solidFill>
                  <a:srgbClr val="000000"/>
                </a:solidFill>
                <a:latin typeface="Arial"/>
                <a:ea typeface="MS PGothic"/>
              </a:rPr>
              <a:t>&lt;number&gt;</a:t>
            </a:fld>
            <a:endParaRPr b="0" lang="en-CA" sz="1200" spc="-1" strike="noStrike">
              <a:latin typeface="Arial"/>
            </a:endParaRPr>
          </a:p>
        </p:txBody>
      </p: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9" name="PlaceHolder 1"/>
          <p:cNvSpPr>
            <a:spLocks noGrp="1"/>
          </p:cNvSpPr>
          <p:nvPr>
            <p:ph type="sldImg"/>
          </p:nvPr>
        </p:nvSpPr>
        <p:spPr>
          <a:xfrm>
            <a:off x="379440" y="692280"/>
            <a:ext cx="6144120" cy="3454920"/>
          </a:xfrm>
          <a:prstGeom prst="rect">
            <a:avLst/>
          </a:prstGeom>
        </p:spPr>
      </p:sp>
      <p:sp>
        <p:nvSpPr>
          <p:cNvPr id="760" name="PlaceHolder 2"/>
          <p:cNvSpPr>
            <a:spLocks noGrp="1"/>
          </p:cNvSpPr>
          <p:nvPr>
            <p:ph type="body"/>
          </p:nvPr>
        </p:nvSpPr>
        <p:spPr>
          <a:xfrm>
            <a:off x="920880" y="4379760"/>
            <a:ext cx="5060160" cy="4145760"/>
          </a:xfrm>
          <a:prstGeom prst="rect">
            <a:avLst/>
          </a:prstGeom>
        </p:spPr>
        <p:txBody>
          <a:bodyPr lIns="92160" rIns="92160" tIns="46080" bIns="46080">
            <a:noAutofit/>
          </a:bodyPr>
          <a:p>
            <a:pPr marL="216000" indent="-213840">
              <a:lnSpc>
                <a:spcPct val="100000"/>
              </a:lnSpc>
            </a:pPr>
            <a:r>
              <a:rPr b="0" lang="en-CA" sz="2000" spc="-1" strike="noStrike">
                <a:latin typeface="Arial"/>
              </a:rPr>
              <a:t>The participants resolved a critical step for extending the ADES component with Jupyter support: they demonstrated how to package a Notebook into a container and how to provide a command line interface for a batch mode execution by the ADES.</a:t>
            </a:r>
            <a:endParaRPr b="0" lang="en-CA" sz="2000" spc="-1" strike="noStrike">
              <a:latin typeface="Arial"/>
            </a:endParaRPr>
          </a:p>
        </p:txBody>
      </p:sp>
      <p:sp>
        <p:nvSpPr>
          <p:cNvPr id="761" name="CustomShape 3"/>
          <p:cNvSpPr/>
          <p:nvPr/>
        </p:nvSpPr>
        <p:spPr>
          <a:xfrm>
            <a:off x="3911760" y="8759880"/>
            <a:ext cx="2989800" cy="45792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4061D4E1-14DF-48FB-B391-BE9487E4781F}" type="slidenum">
              <a:rPr b="1" lang="en-CA" sz="1200" spc="-1" strike="noStrike">
                <a:solidFill>
                  <a:srgbClr val="000000"/>
                </a:solidFill>
                <a:latin typeface="Arial"/>
                <a:ea typeface="MS PGothic"/>
              </a:rPr>
              <a:t>&lt;number&gt;</a:t>
            </a:fld>
            <a:endParaRPr b="0" lang="en-CA" sz="1200" spc="-1" strike="noStrike">
              <a:latin typeface="Arial"/>
            </a:endParaRPr>
          </a:p>
        </p:txBody>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2" name="PlaceHolder 1"/>
          <p:cNvSpPr>
            <a:spLocks noGrp="1"/>
          </p:cNvSpPr>
          <p:nvPr>
            <p:ph type="sldImg"/>
          </p:nvPr>
        </p:nvSpPr>
        <p:spPr>
          <a:xfrm>
            <a:off x="379440" y="692280"/>
            <a:ext cx="6144120" cy="3454920"/>
          </a:xfrm>
          <a:prstGeom prst="rect">
            <a:avLst/>
          </a:prstGeom>
        </p:spPr>
      </p:sp>
      <p:sp>
        <p:nvSpPr>
          <p:cNvPr id="763" name="PlaceHolder 2"/>
          <p:cNvSpPr>
            <a:spLocks noGrp="1"/>
          </p:cNvSpPr>
          <p:nvPr>
            <p:ph type="body"/>
          </p:nvPr>
        </p:nvSpPr>
        <p:spPr>
          <a:xfrm>
            <a:off x="920880" y="4379760"/>
            <a:ext cx="5060160" cy="4145760"/>
          </a:xfrm>
          <a:prstGeom prst="rect">
            <a:avLst/>
          </a:prstGeom>
        </p:spPr>
        <p:txBody>
          <a:bodyPr lIns="92160" rIns="92160" tIns="46080" bIns="46080">
            <a:noAutofit/>
          </a:bodyPr>
          <a:p>
            <a:pPr marL="216000" indent="-213840">
              <a:lnSpc>
                <a:spcPct val="100000"/>
              </a:lnSpc>
            </a:pPr>
            <a:r>
              <a:rPr b="0" lang="en-CA" sz="2000" spc="-1" strike="noStrike">
                <a:latin typeface="Arial"/>
              </a:rPr>
              <a:t>The build of container can be automated using the tool repo2docker which can create the relevant environment from a git repository containing the notebook, the environment configuration and optionally a Dockerfile. Note that the approach can be reused for any kind of applications that needs to be containerized, not only Jupyter Notebook.</a:t>
            </a:r>
            <a:endParaRPr b="0" lang="en-CA" sz="2000" spc="-1" strike="noStrike">
              <a:latin typeface="Arial"/>
            </a:endParaRPr>
          </a:p>
        </p:txBody>
      </p:sp>
      <p:sp>
        <p:nvSpPr>
          <p:cNvPr id="764" name="CustomShape 3"/>
          <p:cNvSpPr/>
          <p:nvPr/>
        </p:nvSpPr>
        <p:spPr>
          <a:xfrm>
            <a:off x="3911760" y="8759880"/>
            <a:ext cx="2989800" cy="45792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E7DB00B1-2A82-4C7A-942F-D223A2C480D1}" type="slidenum">
              <a:rPr b="1" lang="en-CA" sz="1200" spc="-1" strike="noStrike">
                <a:solidFill>
                  <a:srgbClr val="000000"/>
                </a:solidFill>
                <a:latin typeface="Arial"/>
                <a:ea typeface="MS PGothic"/>
              </a:rPr>
              <a:t>&lt;number&gt;</a:t>
            </a:fld>
            <a:endParaRPr b="0" lang="en-CA" sz="1200" spc="-1" strike="noStrike">
              <a:latin typeface="Arial"/>
            </a:endParaRPr>
          </a:p>
        </p:txBody>
      </p:sp>
    </p:spTree>
  </p:cSld>
</p:notes>
</file>

<file path=ppt/notesSlides/notesSlide5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5" name="PlaceHolder 1"/>
          <p:cNvSpPr>
            <a:spLocks noGrp="1"/>
          </p:cNvSpPr>
          <p:nvPr>
            <p:ph type="sldImg"/>
          </p:nvPr>
        </p:nvSpPr>
        <p:spPr>
          <a:xfrm>
            <a:off x="379440" y="692280"/>
            <a:ext cx="6144120" cy="3454920"/>
          </a:xfrm>
          <a:prstGeom prst="rect">
            <a:avLst/>
          </a:prstGeom>
        </p:spPr>
      </p:sp>
      <p:sp>
        <p:nvSpPr>
          <p:cNvPr id="766" name="PlaceHolder 2"/>
          <p:cNvSpPr>
            <a:spLocks noGrp="1"/>
          </p:cNvSpPr>
          <p:nvPr>
            <p:ph type="body"/>
          </p:nvPr>
        </p:nvSpPr>
        <p:spPr>
          <a:xfrm>
            <a:off x="920880" y="4379760"/>
            <a:ext cx="5060160" cy="4145760"/>
          </a:xfrm>
          <a:prstGeom prst="rect">
            <a:avLst/>
          </a:prstGeom>
        </p:spPr>
        <p:txBody>
          <a:bodyPr lIns="92160" rIns="92160" tIns="46080" bIns="46080">
            <a:noAutofit/>
          </a:bodyPr>
          <a:p>
            <a:pPr marL="216000" indent="-213840">
              <a:lnSpc>
                <a:spcPct val="100000"/>
              </a:lnSpc>
            </a:pPr>
            <a:r>
              <a:rPr b="0" lang="en-CA" sz="2000" spc="-1" strike="noStrike">
                <a:latin typeface="Arial"/>
              </a:rPr>
              <a:t>The second step for building the ADES package requires to provide a command-line interface to the notebook which is originally based on an interactive web UI. This can be achieved easily using papermill and by providing the Application Descriptor which describes the inputs and outputs of the application.</a:t>
            </a:r>
            <a:endParaRPr b="0" lang="en-CA" sz="2000" spc="-1" strike="noStrike">
              <a:latin typeface="Arial"/>
            </a:endParaRPr>
          </a:p>
        </p:txBody>
      </p:sp>
      <p:sp>
        <p:nvSpPr>
          <p:cNvPr id="767" name="CustomShape 3"/>
          <p:cNvSpPr/>
          <p:nvPr/>
        </p:nvSpPr>
        <p:spPr>
          <a:xfrm>
            <a:off x="3911760" y="8759880"/>
            <a:ext cx="2989800" cy="45792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50999952-EF7C-4CCB-B793-6F531B23586B}" type="slidenum">
              <a:rPr b="1" lang="en-CA" sz="1200" spc="-1" strike="noStrike">
                <a:solidFill>
                  <a:srgbClr val="000000"/>
                </a:solidFill>
                <a:latin typeface="Arial"/>
                <a:ea typeface="MS PGothic"/>
              </a:rPr>
              <a:t>&lt;number&gt;</a:t>
            </a:fld>
            <a:endParaRPr b="0" lang="en-CA" sz="1200" spc="-1" strike="noStrike">
              <a:latin typeface="Arial"/>
            </a:endParaRPr>
          </a:p>
        </p:txBody>
      </p:sp>
    </p:spTree>
  </p:cSld>
</p:notes>
</file>

<file path=ppt/notesSlides/notesSlide5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8" name="PlaceHolder 1"/>
          <p:cNvSpPr>
            <a:spLocks noGrp="1"/>
          </p:cNvSpPr>
          <p:nvPr>
            <p:ph type="sldImg"/>
          </p:nvPr>
        </p:nvSpPr>
        <p:spPr>
          <a:xfrm>
            <a:off x="379440" y="692280"/>
            <a:ext cx="6144120" cy="3454920"/>
          </a:xfrm>
          <a:prstGeom prst="rect">
            <a:avLst/>
          </a:prstGeom>
        </p:spPr>
      </p:sp>
      <p:sp>
        <p:nvSpPr>
          <p:cNvPr id="769" name="PlaceHolder 2"/>
          <p:cNvSpPr>
            <a:spLocks noGrp="1"/>
          </p:cNvSpPr>
          <p:nvPr>
            <p:ph type="body"/>
          </p:nvPr>
        </p:nvSpPr>
        <p:spPr>
          <a:xfrm>
            <a:off x="920880" y="4379760"/>
            <a:ext cx="5060160" cy="4145760"/>
          </a:xfrm>
          <a:prstGeom prst="rect">
            <a:avLst/>
          </a:prstGeom>
        </p:spPr>
        <p:txBody>
          <a:bodyPr lIns="92160" rIns="92160" tIns="46080" bIns="46080">
            <a:noAutofit/>
          </a:bodyPr>
          <a:p>
            <a:pPr marL="216000" indent="-213840">
              <a:lnSpc>
                <a:spcPct val="100000"/>
              </a:lnSpc>
            </a:pPr>
            <a:r>
              <a:rPr b="0" lang="en-CA" sz="2000" spc="-1" strike="noStrike">
                <a:latin typeface="Arial"/>
              </a:rPr>
              <a:t>An alterative approach showed that describing the inputs/outputs within the notebook in a python dictionary enables the automated generation of the Application Descriptor. Additionally, the alternative approach explored the possibility to create a command-line application based on nbconvert to control the batch execution of the notebook.</a:t>
            </a:r>
            <a:endParaRPr b="0" lang="en-CA" sz="2000" spc="-1" strike="noStrike">
              <a:latin typeface="Arial"/>
            </a:endParaRPr>
          </a:p>
        </p:txBody>
      </p:sp>
      <p:sp>
        <p:nvSpPr>
          <p:cNvPr id="770" name="CustomShape 3"/>
          <p:cNvSpPr/>
          <p:nvPr/>
        </p:nvSpPr>
        <p:spPr>
          <a:xfrm>
            <a:off x="3911760" y="8759880"/>
            <a:ext cx="2989800" cy="45792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6912ACE2-B2E9-4636-8315-3F5FA9BB2E2F}" type="slidenum">
              <a:rPr b="1" lang="en-CA" sz="1200" spc="-1" strike="noStrike">
                <a:solidFill>
                  <a:srgbClr val="000000"/>
                </a:solidFill>
                <a:latin typeface="Arial"/>
                <a:ea typeface="MS PGothic"/>
              </a:rPr>
              <a:t>&lt;number&gt;</a:t>
            </a:fld>
            <a:endParaRPr b="0" lang="en-CA" sz="1200" spc="-1" strike="noStrike">
              <a:latin typeface="Arial"/>
            </a:endParaRPr>
          </a:p>
        </p:txBody>
      </p: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1" name="PlaceHolder 1"/>
          <p:cNvSpPr>
            <a:spLocks noGrp="1"/>
          </p:cNvSpPr>
          <p:nvPr>
            <p:ph type="sldImg"/>
          </p:nvPr>
        </p:nvSpPr>
        <p:spPr>
          <a:xfrm>
            <a:off x="379440" y="692280"/>
            <a:ext cx="6144120" cy="3454920"/>
          </a:xfrm>
          <a:prstGeom prst="rect">
            <a:avLst/>
          </a:prstGeom>
        </p:spPr>
      </p:sp>
      <p:sp>
        <p:nvSpPr>
          <p:cNvPr id="772" name="PlaceHolder 2"/>
          <p:cNvSpPr>
            <a:spLocks noGrp="1"/>
          </p:cNvSpPr>
          <p:nvPr>
            <p:ph type="body"/>
          </p:nvPr>
        </p:nvSpPr>
        <p:spPr>
          <a:xfrm>
            <a:off x="920880" y="4379760"/>
            <a:ext cx="5060160" cy="4145760"/>
          </a:xfrm>
          <a:prstGeom prst="rect">
            <a:avLst/>
          </a:prstGeom>
        </p:spPr>
        <p:txBody>
          <a:bodyPr lIns="92160" rIns="92160" tIns="46080" bIns="46080">
            <a:noAutofit/>
          </a:bodyPr>
          <a:p>
            <a:pPr marL="216000" indent="-213840">
              <a:lnSpc>
                <a:spcPct val="100000"/>
              </a:lnSpc>
            </a:pPr>
            <a:r>
              <a:rPr b="0" lang="en-CA" sz="2000" spc="-1" strike="noStrike">
                <a:latin typeface="Arial"/>
              </a:rPr>
              <a:t>Participants also prototypes examples showing how easy Jupyter Notebook can be used for developing processing chains. Potentially, the libraries offered by the notebook can be use to easily develop workflows that combine data discovery, fetching, and chaining of available processes. This approach is a very interesting alternative to the complex build of chains using workflow language. </a:t>
            </a:r>
            <a:endParaRPr b="0" lang="en-CA" sz="2000" spc="-1" strike="noStrike">
              <a:latin typeface="Arial"/>
            </a:endParaRPr>
          </a:p>
        </p:txBody>
      </p:sp>
      <p:sp>
        <p:nvSpPr>
          <p:cNvPr id="773" name="CustomShape 3"/>
          <p:cNvSpPr/>
          <p:nvPr/>
        </p:nvSpPr>
        <p:spPr>
          <a:xfrm>
            <a:off x="3911760" y="8759880"/>
            <a:ext cx="2989800" cy="45792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8E596071-FEE0-403A-91B3-B3337C2D111A}" type="slidenum">
              <a:rPr b="1" lang="en-CA" sz="1200" spc="-1" strike="noStrike">
                <a:solidFill>
                  <a:srgbClr val="000000"/>
                </a:solidFill>
                <a:latin typeface="Arial"/>
                <a:ea typeface="MS PGothic"/>
              </a:rPr>
              <a:t>&lt;number&gt;</a:t>
            </a:fld>
            <a:endParaRPr b="0" lang="en-CA" sz="1200" spc="-1" strike="noStrike">
              <a:latin typeface="Arial"/>
            </a:endParaRPr>
          </a:p>
        </p:txBody>
      </p:sp>
    </p:spTree>
  </p:cSld>
</p:notes>
</file>

<file path=ppt/notesSlides/notesSlide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4" name="PlaceHolder 1"/>
          <p:cNvSpPr>
            <a:spLocks noGrp="1"/>
          </p:cNvSpPr>
          <p:nvPr>
            <p:ph type="sldImg"/>
          </p:nvPr>
        </p:nvSpPr>
        <p:spPr>
          <a:xfrm>
            <a:off x="379440" y="692280"/>
            <a:ext cx="6144120" cy="3454920"/>
          </a:xfrm>
          <a:prstGeom prst="rect">
            <a:avLst/>
          </a:prstGeom>
        </p:spPr>
      </p:sp>
      <p:sp>
        <p:nvSpPr>
          <p:cNvPr id="775" name="PlaceHolder 2"/>
          <p:cNvSpPr>
            <a:spLocks noGrp="1"/>
          </p:cNvSpPr>
          <p:nvPr>
            <p:ph type="body"/>
          </p:nvPr>
        </p:nvSpPr>
        <p:spPr>
          <a:xfrm>
            <a:off x="920880" y="4379760"/>
            <a:ext cx="5060160" cy="4145760"/>
          </a:xfrm>
          <a:prstGeom prst="rect">
            <a:avLst/>
          </a:prstGeom>
        </p:spPr>
        <p:txBody>
          <a:bodyPr lIns="92160" rIns="92160" tIns="46080" bIns="46080">
            <a:noAutofit/>
          </a:bodyPr>
          <a:p>
            <a:pPr marL="216000" indent="-213840">
              <a:lnSpc>
                <a:spcPct val="100000"/>
              </a:lnSpc>
            </a:pPr>
            <a:r>
              <a:rPr b="0" lang="en-CA" sz="2000" spc="-1" strike="noStrike">
                <a:latin typeface="Arial"/>
              </a:rPr>
              <a:t>Focusing on the Jupyter Notebook aspects, first the remaining challenges from the CFP shall be pursued for support interactive notebook, the sharing, security, and of course the recommendations from the ER can help for going in that direction. Moreover, workflows based on notebook is probably a very interesting topic, and finally, the integration of the OpenAPI standard in notebooks would be an asset.</a:t>
            </a:r>
            <a:endParaRPr b="0" lang="en-CA" sz="2000" spc="-1" strike="noStrike">
              <a:latin typeface="Arial"/>
            </a:endParaRPr>
          </a:p>
        </p:txBody>
      </p:sp>
      <p:sp>
        <p:nvSpPr>
          <p:cNvPr id="776" name="CustomShape 3"/>
          <p:cNvSpPr/>
          <p:nvPr/>
        </p:nvSpPr>
        <p:spPr>
          <a:xfrm>
            <a:off x="3911760" y="8759880"/>
            <a:ext cx="2989800" cy="457920"/>
          </a:xfrm>
          <a:prstGeom prst="rect">
            <a:avLst/>
          </a:prstGeom>
          <a:noFill/>
          <a:ln w="9360">
            <a:noFill/>
          </a:ln>
        </p:spPr>
        <p:style>
          <a:lnRef idx="0"/>
          <a:fillRef idx="0"/>
          <a:effectRef idx="0"/>
          <a:fontRef idx="minor"/>
        </p:style>
        <p:txBody>
          <a:bodyPr lIns="92160" rIns="92160" tIns="46080" bIns="46080" anchor="b">
            <a:noAutofit/>
          </a:bodyPr>
          <a:p>
            <a:pPr algn="r">
              <a:lnSpc>
                <a:spcPct val="100000"/>
              </a:lnSpc>
            </a:pPr>
            <a:fld id="{A0177F33-3F7F-4B46-BFC5-119F5B0AD345}" type="slidenum">
              <a:rPr b="1" lang="en-CA" sz="1200" spc="-1" strike="noStrike">
                <a:solidFill>
                  <a:srgbClr val="000000"/>
                </a:solidFill>
                <a:latin typeface="Arial"/>
                <a:ea typeface="MS PGothic"/>
              </a:rPr>
              <a:t>&lt;number&gt;</a:t>
            </a:fld>
            <a:endParaRPr b="0" lang="en-CA" sz="12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8" name="PlaceHolder 1"/>
          <p:cNvSpPr>
            <a:spLocks noGrp="1"/>
          </p:cNvSpPr>
          <p:nvPr>
            <p:ph type="sldImg"/>
          </p:nvPr>
        </p:nvSpPr>
        <p:spPr>
          <a:xfrm>
            <a:off x="380880" y="694800"/>
            <a:ext cx="6093360" cy="3426480"/>
          </a:xfrm>
          <a:prstGeom prst="rect">
            <a:avLst/>
          </a:prstGeom>
        </p:spPr>
      </p:sp>
      <p:sp>
        <p:nvSpPr>
          <p:cNvPr id="719" name="PlaceHolder 2"/>
          <p:cNvSpPr>
            <a:spLocks noGrp="1"/>
          </p:cNvSpPr>
          <p:nvPr>
            <p:ph type="body"/>
          </p:nvPr>
        </p:nvSpPr>
        <p:spPr>
          <a:xfrm>
            <a:off x="685800" y="4343400"/>
            <a:ext cx="5483880" cy="4112280"/>
          </a:xfrm>
          <a:prstGeom prst="rect">
            <a:avLst/>
          </a:prstGeom>
        </p:spPr>
        <p:txBody>
          <a:bodyPr lIns="0" rIns="0" tIns="0" bIns="0">
            <a:noAutofit/>
          </a:bodyPr>
          <a:p>
            <a:pPr marL="216000" indent="-214200">
              <a:lnSpc>
                <a:spcPct val="100000"/>
              </a:lnSpc>
            </a:pPr>
            <a:r>
              <a:rPr b="0" lang="en-CA" sz="2000" spc="-1" strike="noStrike">
                <a:latin typeface="Arial"/>
              </a:rPr>
              <a:t>This slide present the problem DAPA is trying to address and how is addresses it.</a:t>
            </a:r>
            <a:endParaRPr b="0" lang="en-CA"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0" name="PlaceHolder 1"/>
          <p:cNvSpPr>
            <a:spLocks noGrp="1"/>
          </p:cNvSpPr>
          <p:nvPr>
            <p:ph type="sldImg"/>
          </p:nvPr>
        </p:nvSpPr>
        <p:spPr>
          <a:xfrm>
            <a:off x="380880" y="694800"/>
            <a:ext cx="6093360" cy="3426480"/>
          </a:xfrm>
          <a:prstGeom prst="rect">
            <a:avLst/>
          </a:prstGeom>
        </p:spPr>
      </p:sp>
      <p:sp>
        <p:nvSpPr>
          <p:cNvPr id="721" name="PlaceHolder 2"/>
          <p:cNvSpPr>
            <a:spLocks noGrp="1"/>
          </p:cNvSpPr>
          <p:nvPr>
            <p:ph type="body"/>
          </p:nvPr>
        </p:nvSpPr>
        <p:spPr>
          <a:xfrm>
            <a:off x="685800" y="4343400"/>
            <a:ext cx="5483880" cy="4112280"/>
          </a:xfrm>
          <a:prstGeom prst="rect">
            <a:avLst/>
          </a:prstGeom>
        </p:spPr>
        <p:txBody>
          <a:bodyPr lIns="0" rIns="0" tIns="0" bIns="0">
            <a:noAutofit/>
          </a:bodyPr>
          <a:p>
            <a:pPr marL="216000" indent="-214200">
              <a:lnSpc>
                <a:spcPct val="100000"/>
              </a:lnSpc>
            </a:pPr>
            <a:r>
              <a:rPr b="0" lang="en-CA" sz="2000" spc="-1" strike="noStrike">
                <a:latin typeface="Arial"/>
              </a:rPr>
              <a:t>This slide present the problem DAPA is trying to address and how is addresses it.</a:t>
            </a:r>
            <a:endParaRPr b="0" lang="en-CA"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2" name="PlaceHolder 1"/>
          <p:cNvSpPr>
            <a:spLocks noGrp="1"/>
          </p:cNvSpPr>
          <p:nvPr>
            <p:ph type="sldImg"/>
          </p:nvPr>
        </p:nvSpPr>
        <p:spPr>
          <a:xfrm>
            <a:off x="380880" y="694800"/>
            <a:ext cx="6093360" cy="3426480"/>
          </a:xfrm>
          <a:prstGeom prst="rect">
            <a:avLst/>
          </a:prstGeom>
        </p:spPr>
      </p:sp>
      <p:sp>
        <p:nvSpPr>
          <p:cNvPr id="723" name="PlaceHolder 2"/>
          <p:cNvSpPr>
            <a:spLocks noGrp="1"/>
          </p:cNvSpPr>
          <p:nvPr>
            <p:ph type="body"/>
          </p:nvPr>
        </p:nvSpPr>
        <p:spPr>
          <a:xfrm>
            <a:off x="685800" y="4343400"/>
            <a:ext cx="5483880" cy="4112280"/>
          </a:xfrm>
          <a:prstGeom prst="rect">
            <a:avLst/>
          </a:prstGeom>
        </p:spPr>
        <p:txBody>
          <a:bodyPr lIns="0" rIns="0" tIns="0" bIns="0">
            <a:noAutofit/>
          </a:bodyPr>
          <a:p>
            <a:pPr marL="216000" indent="-214200">
              <a:lnSpc>
                <a:spcPct val="100000"/>
              </a:lnSpc>
            </a:pPr>
            <a:r>
              <a:rPr b="0" lang="en-CA" sz="2000" spc="-1" strike="noStrike">
                <a:latin typeface="Arial"/>
              </a:rPr>
              <a:t>This slide links out to the OGC API Resource tree to show where DAPA fits.</a:t>
            </a:r>
            <a:endParaRPr b="0" lang="en-CA"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4" name="PlaceHolder 1"/>
          <p:cNvSpPr>
            <a:spLocks noGrp="1"/>
          </p:cNvSpPr>
          <p:nvPr>
            <p:ph type="sldImg"/>
          </p:nvPr>
        </p:nvSpPr>
        <p:spPr>
          <a:xfrm>
            <a:off x="380880" y="694800"/>
            <a:ext cx="6093360" cy="3426480"/>
          </a:xfrm>
          <a:prstGeom prst="rect">
            <a:avLst/>
          </a:prstGeom>
        </p:spPr>
      </p:sp>
      <p:sp>
        <p:nvSpPr>
          <p:cNvPr id="725" name="PlaceHolder 2"/>
          <p:cNvSpPr>
            <a:spLocks noGrp="1"/>
          </p:cNvSpPr>
          <p:nvPr>
            <p:ph type="body"/>
          </p:nvPr>
        </p:nvSpPr>
        <p:spPr>
          <a:xfrm>
            <a:off x="685800" y="4343400"/>
            <a:ext cx="5483880" cy="4814640"/>
          </a:xfrm>
          <a:prstGeom prst="rect">
            <a:avLst/>
          </a:prstGeom>
        </p:spPr>
        <p:txBody>
          <a:bodyPr lIns="0" rIns="0" tIns="0" bIns="0">
            <a:noAutofit/>
          </a:bodyPr>
          <a:p>
            <a:pPr marL="216000" indent="-214200">
              <a:lnSpc>
                <a:spcPct val="100000"/>
              </a:lnSpc>
            </a:pPr>
            <a:r>
              <a:rPr b="0" lang="en-CA" sz="2000" spc="-1" strike="noStrike">
                <a:latin typeface="Arial"/>
              </a:rPr>
              <a:t>Within OGC there is a “spectrum” of process from the most general at the left to the most specific at the right.</a:t>
            </a:r>
            <a:endParaRPr b="0" lang="en-CA" sz="2000" spc="-1" strike="noStrike">
              <a:latin typeface="Arial"/>
            </a:endParaRPr>
          </a:p>
          <a:p>
            <a:pPr marL="216000" indent="-214200">
              <a:lnSpc>
                <a:spcPct val="100000"/>
              </a:lnSpc>
            </a:pPr>
            <a:r>
              <a:rPr b="0" lang="en-CA" sz="2000" spc="-1" strike="noStrike">
                <a:latin typeface="Arial"/>
              </a:rPr>
              <a:t>At the left we have OGC API Processes that allows any process at all to be deployed on the web and invoked using a standard interface.</a:t>
            </a:r>
            <a:endParaRPr b="0" lang="en-CA" sz="2000" spc="-1" strike="noStrike">
              <a:latin typeface="Arial"/>
            </a:endParaRPr>
          </a:p>
          <a:p>
            <a:pPr marL="216000" indent="-214200">
              <a:lnSpc>
                <a:spcPct val="100000"/>
              </a:lnSpc>
            </a:pPr>
            <a:r>
              <a:rPr b="0" lang="en-CA" sz="2000" spc="-1" strike="noStrike">
                <a:latin typeface="Arial"/>
              </a:rPr>
              <a:t>At the right we have OGC API – Maps and OGC API Routes which have been deemed by the membership to be “important” processes and for which a custom APIs have been designed</a:t>
            </a:r>
            <a:endParaRPr b="0" lang="en-CA" sz="2000" spc="-1" strike="noStrike">
              <a:latin typeface="Arial"/>
            </a:endParaRPr>
          </a:p>
          <a:p>
            <a:pPr marL="216000" indent="-214200">
              <a:lnSpc>
                <a:spcPct val="100000"/>
              </a:lnSpc>
            </a:pPr>
            <a:r>
              <a:rPr b="0" lang="en-CA" sz="2000" spc="-1" strike="noStrike">
                <a:latin typeface="Arial"/>
              </a:rPr>
              <a:t>In the middle we have a class of processes that are important to a specific group of people.  The APIs in this range are built taking into account functional requirements and easy of use of the community for which they are designed.</a:t>
            </a:r>
            <a:endParaRPr b="0" lang="en-CA"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46" name="PlaceHolder 2"/>
          <p:cNvSpPr>
            <a:spLocks noGrp="1"/>
          </p:cNvSpPr>
          <p:nvPr>
            <p:ph type="body"/>
          </p:nvPr>
        </p:nvSpPr>
        <p:spPr>
          <a:xfrm>
            <a:off x="609480" y="1604520"/>
            <a:ext cx="10972440" cy="1896840"/>
          </a:xfrm>
          <a:prstGeom prst="rect">
            <a:avLst/>
          </a:prstGeom>
        </p:spPr>
        <p:txBody>
          <a:bodyPr lIns="0" rIns="0" tIns="0" bIns="0">
            <a:normAutofit/>
          </a:bodyPr>
          <a:p>
            <a:endParaRPr b="0" lang="en-CA" sz="3200" spc="-1" strike="noStrike">
              <a:latin typeface="Arial"/>
            </a:endParaRPr>
          </a:p>
        </p:txBody>
      </p:sp>
      <p:sp>
        <p:nvSpPr>
          <p:cNvPr id="47" name="PlaceHolder 3"/>
          <p:cNvSpPr>
            <a:spLocks noGrp="1"/>
          </p:cNvSpPr>
          <p:nvPr>
            <p:ph type="body"/>
          </p:nvPr>
        </p:nvSpPr>
        <p:spPr>
          <a:xfrm>
            <a:off x="609480" y="3682080"/>
            <a:ext cx="109724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6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69" name="PlaceHolder 2"/>
          <p:cNvSpPr>
            <a:spLocks noGrp="1"/>
          </p:cNvSpPr>
          <p:nvPr>
            <p:ph type="body"/>
          </p:nvPr>
        </p:nvSpPr>
        <p:spPr>
          <a:xfrm>
            <a:off x="609480" y="1604520"/>
            <a:ext cx="5354280" cy="3977280"/>
          </a:xfrm>
          <a:prstGeom prst="rect">
            <a:avLst/>
          </a:prstGeom>
        </p:spPr>
        <p:txBody>
          <a:bodyPr lIns="0" rIns="0" tIns="0" bIns="0">
            <a:normAutofit/>
          </a:bodyPr>
          <a:p>
            <a:endParaRPr b="0" lang="en-CA" sz="3200" spc="-1" strike="noStrike">
              <a:latin typeface="Arial"/>
            </a:endParaRPr>
          </a:p>
        </p:txBody>
      </p:sp>
      <p:sp>
        <p:nvSpPr>
          <p:cNvPr id="370" name="PlaceHolder 3"/>
          <p:cNvSpPr>
            <a:spLocks noGrp="1"/>
          </p:cNvSpPr>
          <p:nvPr>
            <p:ph type="body"/>
          </p:nvPr>
        </p:nvSpPr>
        <p:spPr>
          <a:xfrm>
            <a:off x="6231960" y="1604520"/>
            <a:ext cx="5354280" cy="3977280"/>
          </a:xfrm>
          <a:prstGeom prst="rect">
            <a:avLst/>
          </a:prstGeom>
        </p:spPr>
        <p:txBody>
          <a:bodyPr lIns="0" rIns="0" tIns="0" bIns="0">
            <a:normAutofit/>
          </a:bodyPr>
          <a:p>
            <a:endParaRPr b="0" lang="en-CA"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7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72"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CA"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7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74"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375" name="PlaceHolder 3"/>
          <p:cNvSpPr>
            <a:spLocks noGrp="1"/>
          </p:cNvSpPr>
          <p:nvPr>
            <p:ph type="body"/>
          </p:nvPr>
        </p:nvSpPr>
        <p:spPr>
          <a:xfrm>
            <a:off x="6231960" y="1604520"/>
            <a:ext cx="5354280" cy="3977280"/>
          </a:xfrm>
          <a:prstGeom prst="rect">
            <a:avLst/>
          </a:prstGeom>
        </p:spPr>
        <p:txBody>
          <a:bodyPr lIns="0" rIns="0" tIns="0" bIns="0">
            <a:normAutofit/>
          </a:bodyPr>
          <a:p>
            <a:endParaRPr b="0" lang="en-CA" sz="3200" spc="-1" strike="noStrike">
              <a:latin typeface="Arial"/>
            </a:endParaRPr>
          </a:p>
        </p:txBody>
      </p:sp>
      <p:sp>
        <p:nvSpPr>
          <p:cNvPr id="376" name="PlaceHolder 4"/>
          <p:cNvSpPr>
            <a:spLocks noGrp="1"/>
          </p:cNvSpPr>
          <p:nvPr>
            <p:ph type="body"/>
          </p:nvPr>
        </p:nvSpPr>
        <p:spPr>
          <a:xfrm>
            <a:off x="60948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7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78" name="PlaceHolder 2"/>
          <p:cNvSpPr>
            <a:spLocks noGrp="1"/>
          </p:cNvSpPr>
          <p:nvPr>
            <p:ph type="body"/>
          </p:nvPr>
        </p:nvSpPr>
        <p:spPr>
          <a:xfrm>
            <a:off x="609480" y="1604520"/>
            <a:ext cx="5354280" cy="3977280"/>
          </a:xfrm>
          <a:prstGeom prst="rect">
            <a:avLst/>
          </a:prstGeom>
        </p:spPr>
        <p:txBody>
          <a:bodyPr lIns="0" rIns="0" tIns="0" bIns="0">
            <a:normAutofit/>
          </a:bodyPr>
          <a:p>
            <a:endParaRPr b="0" lang="en-CA" sz="3200" spc="-1" strike="noStrike">
              <a:latin typeface="Arial"/>
            </a:endParaRPr>
          </a:p>
        </p:txBody>
      </p:sp>
      <p:sp>
        <p:nvSpPr>
          <p:cNvPr id="37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380" name="PlaceHolder 4"/>
          <p:cNvSpPr>
            <a:spLocks noGrp="1"/>
          </p:cNvSpPr>
          <p:nvPr>
            <p:ph type="body"/>
          </p:nvPr>
        </p:nvSpPr>
        <p:spPr>
          <a:xfrm>
            <a:off x="623196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8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82"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38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384" name="PlaceHolder 4"/>
          <p:cNvSpPr>
            <a:spLocks noGrp="1"/>
          </p:cNvSpPr>
          <p:nvPr>
            <p:ph type="body"/>
          </p:nvPr>
        </p:nvSpPr>
        <p:spPr>
          <a:xfrm>
            <a:off x="609480" y="3682080"/>
            <a:ext cx="109724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8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86" name="PlaceHolder 2"/>
          <p:cNvSpPr>
            <a:spLocks noGrp="1"/>
          </p:cNvSpPr>
          <p:nvPr>
            <p:ph type="body"/>
          </p:nvPr>
        </p:nvSpPr>
        <p:spPr>
          <a:xfrm>
            <a:off x="609480" y="1604520"/>
            <a:ext cx="10972440" cy="1896840"/>
          </a:xfrm>
          <a:prstGeom prst="rect">
            <a:avLst/>
          </a:prstGeom>
        </p:spPr>
        <p:txBody>
          <a:bodyPr lIns="0" rIns="0" tIns="0" bIns="0">
            <a:normAutofit/>
          </a:bodyPr>
          <a:p>
            <a:endParaRPr b="0" lang="en-CA" sz="3200" spc="-1" strike="noStrike">
              <a:latin typeface="Arial"/>
            </a:endParaRPr>
          </a:p>
        </p:txBody>
      </p:sp>
      <p:sp>
        <p:nvSpPr>
          <p:cNvPr id="387" name="PlaceHolder 3"/>
          <p:cNvSpPr>
            <a:spLocks noGrp="1"/>
          </p:cNvSpPr>
          <p:nvPr>
            <p:ph type="body"/>
          </p:nvPr>
        </p:nvSpPr>
        <p:spPr>
          <a:xfrm>
            <a:off x="609480" y="3682080"/>
            <a:ext cx="109724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8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89"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390"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391" name="PlaceHolder 4"/>
          <p:cNvSpPr>
            <a:spLocks noGrp="1"/>
          </p:cNvSpPr>
          <p:nvPr>
            <p:ph type="body"/>
          </p:nvPr>
        </p:nvSpPr>
        <p:spPr>
          <a:xfrm>
            <a:off x="609480" y="3682080"/>
            <a:ext cx="5354280" cy="1896840"/>
          </a:xfrm>
          <a:prstGeom prst="rect">
            <a:avLst/>
          </a:prstGeom>
        </p:spPr>
        <p:txBody>
          <a:bodyPr lIns="0" rIns="0" tIns="0" bIns="0">
            <a:normAutofit/>
          </a:bodyPr>
          <a:p>
            <a:endParaRPr b="0" lang="en-CA" sz="3200" spc="-1" strike="noStrike">
              <a:latin typeface="Arial"/>
            </a:endParaRPr>
          </a:p>
        </p:txBody>
      </p:sp>
      <p:sp>
        <p:nvSpPr>
          <p:cNvPr id="392" name="PlaceHolder 5"/>
          <p:cNvSpPr>
            <a:spLocks noGrp="1"/>
          </p:cNvSpPr>
          <p:nvPr>
            <p:ph type="body"/>
          </p:nvPr>
        </p:nvSpPr>
        <p:spPr>
          <a:xfrm>
            <a:off x="623196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9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94" name="PlaceHolder 2"/>
          <p:cNvSpPr>
            <a:spLocks noGrp="1"/>
          </p:cNvSpPr>
          <p:nvPr>
            <p:ph type="body"/>
          </p:nvPr>
        </p:nvSpPr>
        <p:spPr>
          <a:xfrm>
            <a:off x="609480" y="1604520"/>
            <a:ext cx="3533040" cy="1896840"/>
          </a:xfrm>
          <a:prstGeom prst="rect">
            <a:avLst/>
          </a:prstGeom>
        </p:spPr>
        <p:txBody>
          <a:bodyPr lIns="0" rIns="0" tIns="0" bIns="0">
            <a:normAutofit/>
          </a:bodyPr>
          <a:p>
            <a:endParaRPr b="0" lang="en-CA" sz="3200" spc="-1" strike="noStrike">
              <a:latin typeface="Arial"/>
            </a:endParaRPr>
          </a:p>
        </p:txBody>
      </p:sp>
      <p:sp>
        <p:nvSpPr>
          <p:cNvPr id="395" name="PlaceHolder 3"/>
          <p:cNvSpPr>
            <a:spLocks noGrp="1"/>
          </p:cNvSpPr>
          <p:nvPr>
            <p:ph type="body"/>
          </p:nvPr>
        </p:nvSpPr>
        <p:spPr>
          <a:xfrm>
            <a:off x="4319640" y="1604520"/>
            <a:ext cx="3533040" cy="1896840"/>
          </a:xfrm>
          <a:prstGeom prst="rect">
            <a:avLst/>
          </a:prstGeom>
        </p:spPr>
        <p:txBody>
          <a:bodyPr lIns="0" rIns="0" tIns="0" bIns="0">
            <a:normAutofit/>
          </a:bodyPr>
          <a:p>
            <a:endParaRPr b="0" lang="en-CA" sz="3200" spc="-1" strike="noStrike">
              <a:latin typeface="Arial"/>
            </a:endParaRPr>
          </a:p>
        </p:txBody>
      </p:sp>
      <p:sp>
        <p:nvSpPr>
          <p:cNvPr id="396" name="PlaceHolder 4"/>
          <p:cNvSpPr>
            <a:spLocks noGrp="1"/>
          </p:cNvSpPr>
          <p:nvPr>
            <p:ph type="body"/>
          </p:nvPr>
        </p:nvSpPr>
        <p:spPr>
          <a:xfrm>
            <a:off x="8029800" y="1604520"/>
            <a:ext cx="3533040" cy="1896840"/>
          </a:xfrm>
          <a:prstGeom prst="rect">
            <a:avLst/>
          </a:prstGeom>
        </p:spPr>
        <p:txBody>
          <a:bodyPr lIns="0" rIns="0" tIns="0" bIns="0">
            <a:normAutofit/>
          </a:bodyPr>
          <a:p>
            <a:endParaRPr b="0" lang="en-CA" sz="3200" spc="-1" strike="noStrike">
              <a:latin typeface="Arial"/>
            </a:endParaRPr>
          </a:p>
        </p:txBody>
      </p:sp>
      <p:sp>
        <p:nvSpPr>
          <p:cNvPr id="397" name="PlaceHolder 5"/>
          <p:cNvSpPr>
            <a:spLocks noGrp="1"/>
          </p:cNvSpPr>
          <p:nvPr>
            <p:ph type="body"/>
          </p:nvPr>
        </p:nvSpPr>
        <p:spPr>
          <a:xfrm>
            <a:off x="609480" y="3682080"/>
            <a:ext cx="3533040" cy="1896840"/>
          </a:xfrm>
          <a:prstGeom prst="rect">
            <a:avLst/>
          </a:prstGeom>
        </p:spPr>
        <p:txBody>
          <a:bodyPr lIns="0" rIns="0" tIns="0" bIns="0">
            <a:normAutofit/>
          </a:bodyPr>
          <a:p>
            <a:endParaRPr b="0" lang="en-CA" sz="3200" spc="-1" strike="noStrike">
              <a:latin typeface="Arial"/>
            </a:endParaRPr>
          </a:p>
        </p:txBody>
      </p:sp>
      <p:sp>
        <p:nvSpPr>
          <p:cNvPr id="398" name="PlaceHolder 6"/>
          <p:cNvSpPr>
            <a:spLocks noGrp="1"/>
          </p:cNvSpPr>
          <p:nvPr>
            <p:ph type="body"/>
          </p:nvPr>
        </p:nvSpPr>
        <p:spPr>
          <a:xfrm>
            <a:off x="4319640" y="3682080"/>
            <a:ext cx="3533040" cy="1896840"/>
          </a:xfrm>
          <a:prstGeom prst="rect">
            <a:avLst/>
          </a:prstGeom>
        </p:spPr>
        <p:txBody>
          <a:bodyPr lIns="0" rIns="0" tIns="0" bIns="0">
            <a:normAutofit/>
          </a:bodyPr>
          <a:p>
            <a:endParaRPr b="0" lang="en-CA" sz="3200" spc="-1" strike="noStrike">
              <a:latin typeface="Arial"/>
            </a:endParaRPr>
          </a:p>
        </p:txBody>
      </p:sp>
      <p:sp>
        <p:nvSpPr>
          <p:cNvPr id="399" name="PlaceHolder 7"/>
          <p:cNvSpPr>
            <a:spLocks noGrp="1"/>
          </p:cNvSpPr>
          <p:nvPr>
            <p:ph type="body"/>
          </p:nvPr>
        </p:nvSpPr>
        <p:spPr>
          <a:xfrm>
            <a:off x="8029800" y="3682080"/>
            <a:ext cx="35330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49"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50"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51" name="PlaceHolder 4"/>
          <p:cNvSpPr>
            <a:spLocks noGrp="1"/>
          </p:cNvSpPr>
          <p:nvPr>
            <p:ph type="body"/>
          </p:nvPr>
        </p:nvSpPr>
        <p:spPr>
          <a:xfrm>
            <a:off x="609480" y="3682080"/>
            <a:ext cx="5354280" cy="1896840"/>
          </a:xfrm>
          <a:prstGeom prst="rect">
            <a:avLst/>
          </a:prstGeom>
        </p:spPr>
        <p:txBody>
          <a:bodyPr lIns="0" rIns="0" tIns="0" bIns="0">
            <a:normAutofit/>
          </a:bodyPr>
          <a:p>
            <a:endParaRPr b="0" lang="en-CA" sz="3200" spc="-1" strike="noStrike">
              <a:latin typeface="Arial"/>
            </a:endParaRPr>
          </a:p>
        </p:txBody>
      </p:sp>
      <p:sp>
        <p:nvSpPr>
          <p:cNvPr id="52" name="PlaceHolder 5"/>
          <p:cNvSpPr>
            <a:spLocks noGrp="1"/>
          </p:cNvSpPr>
          <p:nvPr>
            <p:ph type="body"/>
          </p:nvPr>
        </p:nvSpPr>
        <p:spPr>
          <a:xfrm>
            <a:off x="623196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54" name="PlaceHolder 2"/>
          <p:cNvSpPr>
            <a:spLocks noGrp="1"/>
          </p:cNvSpPr>
          <p:nvPr>
            <p:ph type="body"/>
          </p:nvPr>
        </p:nvSpPr>
        <p:spPr>
          <a:xfrm>
            <a:off x="609480" y="1604520"/>
            <a:ext cx="3533040" cy="1896840"/>
          </a:xfrm>
          <a:prstGeom prst="rect">
            <a:avLst/>
          </a:prstGeom>
        </p:spPr>
        <p:txBody>
          <a:bodyPr lIns="0" rIns="0" tIns="0" bIns="0">
            <a:normAutofit/>
          </a:bodyPr>
          <a:p>
            <a:endParaRPr b="0" lang="en-CA" sz="3200" spc="-1" strike="noStrike">
              <a:latin typeface="Arial"/>
            </a:endParaRPr>
          </a:p>
        </p:txBody>
      </p:sp>
      <p:sp>
        <p:nvSpPr>
          <p:cNvPr id="55" name="PlaceHolder 3"/>
          <p:cNvSpPr>
            <a:spLocks noGrp="1"/>
          </p:cNvSpPr>
          <p:nvPr>
            <p:ph type="body"/>
          </p:nvPr>
        </p:nvSpPr>
        <p:spPr>
          <a:xfrm>
            <a:off x="4319640" y="1604520"/>
            <a:ext cx="3533040" cy="1896840"/>
          </a:xfrm>
          <a:prstGeom prst="rect">
            <a:avLst/>
          </a:prstGeom>
        </p:spPr>
        <p:txBody>
          <a:bodyPr lIns="0" rIns="0" tIns="0" bIns="0">
            <a:normAutofit/>
          </a:bodyPr>
          <a:p>
            <a:endParaRPr b="0" lang="en-CA" sz="3200" spc="-1" strike="noStrike">
              <a:latin typeface="Arial"/>
            </a:endParaRPr>
          </a:p>
        </p:txBody>
      </p:sp>
      <p:sp>
        <p:nvSpPr>
          <p:cNvPr id="56" name="PlaceHolder 4"/>
          <p:cNvSpPr>
            <a:spLocks noGrp="1"/>
          </p:cNvSpPr>
          <p:nvPr>
            <p:ph type="body"/>
          </p:nvPr>
        </p:nvSpPr>
        <p:spPr>
          <a:xfrm>
            <a:off x="8029800" y="1604520"/>
            <a:ext cx="3533040" cy="1896840"/>
          </a:xfrm>
          <a:prstGeom prst="rect">
            <a:avLst/>
          </a:prstGeom>
        </p:spPr>
        <p:txBody>
          <a:bodyPr lIns="0" rIns="0" tIns="0" bIns="0">
            <a:normAutofit/>
          </a:bodyPr>
          <a:p>
            <a:endParaRPr b="0" lang="en-CA" sz="3200" spc="-1" strike="noStrike">
              <a:latin typeface="Arial"/>
            </a:endParaRPr>
          </a:p>
        </p:txBody>
      </p:sp>
      <p:sp>
        <p:nvSpPr>
          <p:cNvPr id="57" name="PlaceHolder 5"/>
          <p:cNvSpPr>
            <a:spLocks noGrp="1"/>
          </p:cNvSpPr>
          <p:nvPr>
            <p:ph type="body"/>
          </p:nvPr>
        </p:nvSpPr>
        <p:spPr>
          <a:xfrm>
            <a:off x="609480" y="3682080"/>
            <a:ext cx="3533040" cy="1896840"/>
          </a:xfrm>
          <a:prstGeom prst="rect">
            <a:avLst/>
          </a:prstGeom>
        </p:spPr>
        <p:txBody>
          <a:bodyPr lIns="0" rIns="0" tIns="0" bIns="0">
            <a:normAutofit/>
          </a:bodyPr>
          <a:p>
            <a:endParaRPr b="0" lang="en-CA" sz="3200" spc="-1" strike="noStrike">
              <a:latin typeface="Arial"/>
            </a:endParaRPr>
          </a:p>
        </p:txBody>
      </p:sp>
      <p:sp>
        <p:nvSpPr>
          <p:cNvPr id="58" name="PlaceHolder 6"/>
          <p:cNvSpPr>
            <a:spLocks noGrp="1"/>
          </p:cNvSpPr>
          <p:nvPr>
            <p:ph type="body"/>
          </p:nvPr>
        </p:nvSpPr>
        <p:spPr>
          <a:xfrm>
            <a:off x="4319640" y="3682080"/>
            <a:ext cx="3533040" cy="1896840"/>
          </a:xfrm>
          <a:prstGeom prst="rect">
            <a:avLst/>
          </a:prstGeom>
        </p:spPr>
        <p:txBody>
          <a:bodyPr lIns="0" rIns="0" tIns="0" bIns="0">
            <a:normAutofit/>
          </a:bodyPr>
          <a:p>
            <a:endParaRPr b="0" lang="en-CA" sz="3200" spc="-1" strike="noStrike">
              <a:latin typeface="Arial"/>
            </a:endParaRPr>
          </a:p>
        </p:txBody>
      </p:sp>
      <p:sp>
        <p:nvSpPr>
          <p:cNvPr id="59" name="PlaceHolder 7"/>
          <p:cNvSpPr>
            <a:spLocks noGrp="1"/>
          </p:cNvSpPr>
          <p:nvPr>
            <p:ph type="body"/>
          </p:nvPr>
        </p:nvSpPr>
        <p:spPr>
          <a:xfrm>
            <a:off x="8029800" y="3682080"/>
            <a:ext cx="35330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68"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CA"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70" name="PlaceHolder 2"/>
          <p:cNvSpPr>
            <a:spLocks noGrp="1"/>
          </p:cNvSpPr>
          <p:nvPr>
            <p:ph type="body"/>
          </p:nvPr>
        </p:nvSpPr>
        <p:spPr>
          <a:xfrm>
            <a:off x="609480" y="1604520"/>
            <a:ext cx="10972440" cy="3977280"/>
          </a:xfrm>
          <a:prstGeom prst="rect">
            <a:avLst/>
          </a:prstGeom>
        </p:spPr>
        <p:txBody>
          <a:bodyPr lIns="0" rIns="0" tIns="0" bIns="0">
            <a:normAutofit/>
          </a:bodyPr>
          <a:p>
            <a:endParaRPr b="0" lang="en-CA"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72" name="PlaceHolder 2"/>
          <p:cNvSpPr>
            <a:spLocks noGrp="1"/>
          </p:cNvSpPr>
          <p:nvPr>
            <p:ph type="body"/>
          </p:nvPr>
        </p:nvSpPr>
        <p:spPr>
          <a:xfrm>
            <a:off x="609480" y="1604520"/>
            <a:ext cx="5354280" cy="3977280"/>
          </a:xfrm>
          <a:prstGeom prst="rect">
            <a:avLst/>
          </a:prstGeom>
        </p:spPr>
        <p:txBody>
          <a:bodyPr lIns="0" rIns="0" tIns="0" bIns="0">
            <a:normAutofit/>
          </a:bodyPr>
          <a:p>
            <a:endParaRPr b="0" lang="en-CA" sz="3200" spc="-1" strike="noStrike">
              <a:latin typeface="Arial"/>
            </a:endParaRPr>
          </a:p>
        </p:txBody>
      </p:sp>
      <p:sp>
        <p:nvSpPr>
          <p:cNvPr id="7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CA"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5"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CA"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77"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7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CA" sz="3200" spc="-1" strike="noStrike">
              <a:latin typeface="Arial"/>
            </a:endParaRPr>
          </a:p>
        </p:txBody>
      </p:sp>
      <p:sp>
        <p:nvSpPr>
          <p:cNvPr id="79" name="PlaceHolder 4"/>
          <p:cNvSpPr>
            <a:spLocks noGrp="1"/>
          </p:cNvSpPr>
          <p:nvPr>
            <p:ph type="body"/>
          </p:nvPr>
        </p:nvSpPr>
        <p:spPr>
          <a:xfrm>
            <a:off x="60948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5"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CA"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81" name="PlaceHolder 2"/>
          <p:cNvSpPr>
            <a:spLocks noGrp="1"/>
          </p:cNvSpPr>
          <p:nvPr>
            <p:ph type="body"/>
          </p:nvPr>
        </p:nvSpPr>
        <p:spPr>
          <a:xfrm>
            <a:off x="609480" y="1604520"/>
            <a:ext cx="5354280" cy="3977280"/>
          </a:xfrm>
          <a:prstGeom prst="rect">
            <a:avLst/>
          </a:prstGeom>
        </p:spPr>
        <p:txBody>
          <a:bodyPr lIns="0" rIns="0" tIns="0" bIns="0">
            <a:normAutofit/>
          </a:bodyPr>
          <a:p>
            <a:endParaRPr b="0" lang="en-CA" sz="3200" spc="-1" strike="noStrike">
              <a:latin typeface="Arial"/>
            </a:endParaRPr>
          </a:p>
        </p:txBody>
      </p:sp>
      <p:sp>
        <p:nvSpPr>
          <p:cNvPr id="8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83" name="PlaceHolder 4"/>
          <p:cNvSpPr>
            <a:spLocks noGrp="1"/>
          </p:cNvSpPr>
          <p:nvPr>
            <p:ph type="body"/>
          </p:nvPr>
        </p:nvSpPr>
        <p:spPr>
          <a:xfrm>
            <a:off x="623196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85"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8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87" name="PlaceHolder 4"/>
          <p:cNvSpPr>
            <a:spLocks noGrp="1"/>
          </p:cNvSpPr>
          <p:nvPr>
            <p:ph type="body"/>
          </p:nvPr>
        </p:nvSpPr>
        <p:spPr>
          <a:xfrm>
            <a:off x="609480" y="3682080"/>
            <a:ext cx="109724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89" name="PlaceHolder 2"/>
          <p:cNvSpPr>
            <a:spLocks noGrp="1"/>
          </p:cNvSpPr>
          <p:nvPr>
            <p:ph type="body"/>
          </p:nvPr>
        </p:nvSpPr>
        <p:spPr>
          <a:xfrm>
            <a:off x="609480" y="1604520"/>
            <a:ext cx="10972440" cy="1896840"/>
          </a:xfrm>
          <a:prstGeom prst="rect">
            <a:avLst/>
          </a:prstGeom>
        </p:spPr>
        <p:txBody>
          <a:bodyPr lIns="0" rIns="0" tIns="0" bIns="0">
            <a:normAutofit/>
          </a:bodyPr>
          <a:p>
            <a:endParaRPr b="0" lang="en-CA" sz="3200" spc="-1" strike="noStrike">
              <a:latin typeface="Arial"/>
            </a:endParaRPr>
          </a:p>
        </p:txBody>
      </p:sp>
      <p:sp>
        <p:nvSpPr>
          <p:cNvPr id="90" name="PlaceHolder 3"/>
          <p:cNvSpPr>
            <a:spLocks noGrp="1"/>
          </p:cNvSpPr>
          <p:nvPr>
            <p:ph type="body"/>
          </p:nvPr>
        </p:nvSpPr>
        <p:spPr>
          <a:xfrm>
            <a:off x="609480" y="3682080"/>
            <a:ext cx="109724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92"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9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94" name="PlaceHolder 4"/>
          <p:cNvSpPr>
            <a:spLocks noGrp="1"/>
          </p:cNvSpPr>
          <p:nvPr>
            <p:ph type="body"/>
          </p:nvPr>
        </p:nvSpPr>
        <p:spPr>
          <a:xfrm>
            <a:off x="609480" y="3682080"/>
            <a:ext cx="5354280" cy="1896840"/>
          </a:xfrm>
          <a:prstGeom prst="rect">
            <a:avLst/>
          </a:prstGeom>
        </p:spPr>
        <p:txBody>
          <a:bodyPr lIns="0" rIns="0" tIns="0" bIns="0">
            <a:normAutofit/>
          </a:bodyPr>
          <a:p>
            <a:endParaRPr b="0" lang="en-CA" sz="3200" spc="-1" strike="noStrike">
              <a:latin typeface="Arial"/>
            </a:endParaRPr>
          </a:p>
        </p:txBody>
      </p:sp>
      <p:sp>
        <p:nvSpPr>
          <p:cNvPr id="95" name="PlaceHolder 5"/>
          <p:cNvSpPr>
            <a:spLocks noGrp="1"/>
          </p:cNvSpPr>
          <p:nvPr>
            <p:ph type="body"/>
          </p:nvPr>
        </p:nvSpPr>
        <p:spPr>
          <a:xfrm>
            <a:off x="623196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97" name="PlaceHolder 2"/>
          <p:cNvSpPr>
            <a:spLocks noGrp="1"/>
          </p:cNvSpPr>
          <p:nvPr>
            <p:ph type="body"/>
          </p:nvPr>
        </p:nvSpPr>
        <p:spPr>
          <a:xfrm>
            <a:off x="609480" y="1604520"/>
            <a:ext cx="3533040" cy="1896840"/>
          </a:xfrm>
          <a:prstGeom prst="rect">
            <a:avLst/>
          </a:prstGeom>
        </p:spPr>
        <p:txBody>
          <a:bodyPr lIns="0" rIns="0" tIns="0" bIns="0">
            <a:normAutofit/>
          </a:bodyPr>
          <a:p>
            <a:endParaRPr b="0" lang="en-CA" sz="3200" spc="-1" strike="noStrike">
              <a:latin typeface="Arial"/>
            </a:endParaRPr>
          </a:p>
        </p:txBody>
      </p:sp>
      <p:sp>
        <p:nvSpPr>
          <p:cNvPr id="98" name="PlaceHolder 3"/>
          <p:cNvSpPr>
            <a:spLocks noGrp="1"/>
          </p:cNvSpPr>
          <p:nvPr>
            <p:ph type="body"/>
          </p:nvPr>
        </p:nvSpPr>
        <p:spPr>
          <a:xfrm>
            <a:off x="4319640" y="1604520"/>
            <a:ext cx="3533040" cy="1896840"/>
          </a:xfrm>
          <a:prstGeom prst="rect">
            <a:avLst/>
          </a:prstGeom>
        </p:spPr>
        <p:txBody>
          <a:bodyPr lIns="0" rIns="0" tIns="0" bIns="0">
            <a:normAutofit/>
          </a:bodyPr>
          <a:p>
            <a:endParaRPr b="0" lang="en-CA" sz="3200" spc="-1" strike="noStrike">
              <a:latin typeface="Arial"/>
            </a:endParaRPr>
          </a:p>
        </p:txBody>
      </p:sp>
      <p:sp>
        <p:nvSpPr>
          <p:cNvPr id="99" name="PlaceHolder 4"/>
          <p:cNvSpPr>
            <a:spLocks noGrp="1"/>
          </p:cNvSpPr>
          <p:nvPr>
            <p:ph type="body"/>
          </p:nvPr>
        </p:nvSpPr>
        <p:spPr>
          <a:xfrm>
            <a:off x="8029800" y="1604520"/>
            <a:ext cx="3533040" cy="1896840"/>
          </a:xfrm>
          <a:prstGeom prst="rect">
            <a:avLst/>
          </a:prstGeom>
        </p:spPr>
        <p:txBody>
          <a:bodyPr lIns="0" rIns="0" tIns="0" bIns="0">
            <a:normAutofit/>
          </a:bodyPr>
          <a:p>
            <a:endParaRPr b="0" lang="en-CA" sz="3200" spc="-1" strike="noStrike">
              <a:latin typeface="Arial"/>
            </a:endParaRPr>
          </a:p>
        </p:txBody>
      </p:sp>
      <p:sp>
        <p:nvSpPr>
          <p:cNvPr id="100" name="PlaceHolder 5"/>
          <p:cNvSpPr>
            <a:spLocks noGrp="1"/>
          </p:cNvSpPr>
          <p:nvPr>
            <p:ph type="body"/>
          </p:nvPr>
        </p:nvSpPr>
        <p:spPr>
          <a:xfrm>
            <a:off x="609480" y="3682080"/>
            <a:ext cx="3533040" cy="1896840"/>
          </a:xfrm>
          <a:prstGeom prst="rect">
            <a:avLst/>
          </a:prstGeom>
        </p:spPr>
        <p:txBody>
          <a:bodyPr lIns="0" rIns="0" tIns="0" bIns="0">
            <a:normAutofit/>
          </a:bodyPr>
          <a:p>
            <a:endParaRPr b="0" lang="en-CA" sz="3200" spc="-1" strike="noStrike">
              <a:latin typeface="Arial"/>
            </a:endParaRPr>
          </a:p>
        </p:txBody>
      </p:sp>
      <p:sp>
        <p:nvSpPr>
          <p:cNvPr id="101" name="PlaceHolder 6"/>
          <p:cNvSpPr>
            <a:spLocks noGrp="1"/>
          </p:cNvSpPr>
          <p:nvPr>
            <p:ph type="body"/>
          </p:nvPr>
        </p:nvSpPr>
        <p:spPr>
          <a:xfrm>
            <a:off x="4319640" y="3682080"/>
            <a:ext cx="3533040" cy="1896840"/>
          </a:xfrm>
          <a:prstGeom prst="rect">
            <a:avLst/>
          </a:prstGeom>
        </p:spPr>
        <p:txBody>
          <a:bodyPr lIns="0" rIns="0" tIns="0" bIns="0">
            <a:normAutofit/>
          </a:bodyPr>
          <a:p>
            <a:endParaRPr b="0" lang="en-CA" sz="3200" spc="-1" strike="noStrike">
              <a:latin typeface="Arial"/>
            </a:endParaRPr>
          </a:p>
        </p:txBody>
      </p:sp>
      <p:sp>
        <p:nvSpPr>
          <p:cNvPr id="102" name="PlaceHolder 7"/>
          <p:cNvSpPr>
            <a:spLocks noGrp="1"/>
          </p:cNvSpPr>
          <p:nvPr>
            <p:ph type="body"/>
          </p:nvPr>
        </p:nvSpPr>
        <p:spPr>
          <a:xfrm>
            <a:off x="8029800" y="3682080"/>
            <a:ext cx="35330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11"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CA"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13" name="PlaceHolder 2"/>
          <p:cNvSpPr>
            <a:spLocks noGrp="1"/>
          </p:cNvSpPr>
          <p:nvPr>
            <p:ph type="body"/>
          </p:nvPr>
        </p:nvSpPr>
        <p:spPr>
          <a:xfrm>
            <a:off x="609480" y="1604520"/>
            <a:ext cx="10972440" cy="3977280"/>
          </a:xfrm>
          <a:prstGeom prst="rect">
            <a:avLst/>
          </a:prstGeom>
        </p:spPr>
        <p:txBody>
          <a:bodyPr lIns="0" rIns="0" tIns="0" bIns="0">
            <a:normAutofit/>
          </a:bodyPr>
          <a:p>
            <a:endParaRPr b="0" lang="en-CA"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15" name="PlaceHolder 2"/>
          <p:cNvSpPr>
            <a:spLocks noGrp="1"/>
          </p:cNvSpPr>
          <p:nvPr>
            <p:ph type="body"/>
          </p:nvPr>
        </p:nvSpPr>
        <p:spPr>
          <a:xfrm>
            <a:off x="609480" y="1604520"/>
            <a:ext cx="5354280" cy="3977280"/>
          </a:xfrm>
          <a:prstGeom prst="rect">
            <a:avLst/>
          </a:prstGeom>
        </p:spPr>
        <p:txBody>
          <a:bodyPr lIns="0" rIns="0" tIns="0" bIns="0">
            <a:normAutofit/>
          </a:bodyPr>
          <a:p>
            <a:endParaRPr b="0" lang="en-CA" sz="3200" spc="-1" strike="noStrike">
              <a:latin typeface="Arial"/>
            </a:endParaRPr>
          </a:p>
        </p:txBody>
      </p:sp>
      <p:sp>
        <p:nvSpPr>
          <p:cNvPr id="116" name="PlaceHolder 3"/>
          <p:cNvSpPr>
            <a:spLocks noGrp="1"/>
          </p:cNvSpPr>
          <p:nvPr>
            <p:ph type="body"/>
          </p:nvPr>
        </p:nvSpPr>
        <p:spPr>
          <a:xfrm>
            <a:off x="6231960" y="1604520"/>
            <a:ext cx="5354280" cy="3977280"/>
          </a:xfrm>
          <a:prstGeom prst="rect">
            <a:avLst/>
          </a:prstGeom>
        </p:spPr>
        <p:txBody>
          <a:bodyPr lIns="0" rIns="0" tIns="0" bIns="0">
            <a:normAutofit/>
          </a:bodyPr>
          <a:p>
            <a:endParaRPr b="0" lang="en-CA"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7" name="PlaceHolder 2"/>
          <p:cNvSpPr>
            <a:spLocks noGrp="1"/>
          </p:cNvSpPr>
          <p:nvPr>
            <p:ph type="body"/>
          </p:nvPr>
        </p:nvSpPr>
        <p:spPr>
          <a:xfrm>
            <a:off x="609480" y="1604520"/>
            <a:ext cx="10972440" cy="3977280"/>
          </a:xfrm>
          <a:prstGeom prst="rect">
            <a:avLst/>
          </a:prstGeom>
        </p:spPr>
        <p:txBody>
          <a:bodyPr lIns="0" rIns="0" tIns="0" bIns="0">
            <a:normAutofit/>
          </a:bodyPr>
          <a:p>
            <a:endParaRPr b="0" lang="en-CA"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8"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CA"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20"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121" name="PlaceHolder 3"/>
          <p:cNvSpPr>
            <a:spLocks noGrp="1"/>
          </p:cNvSpPr>
          <p:nvPr>
            <p:ph type="body"/>
          </p:nvPr>
        </p:nvSpPr>
        <p:spPr>
          <a:xfrm>
            <a:off x="6231960" y="1604520"/>
            <a:ext cx="5354280" cy="3977280"/>
          </a:xfrm>
          <a:prstGeom prst="rect">
            <a:avLst/>
          </a:prstGeom>
        </p:spPr>
        <p:txBody>
          <a:bodyPr lIns="0" rIns="0" tIns="0" bIns="0">
            <a:normAutofit/>
          </a:bodyPr>
          <a:p>
            <a:endParaRPr b="0" lang="en-CA" sz="3200" spc="-1" strike="noStrike">
              <a:latin typeface="Arial"/>
            </a:endParaRPr>
          </a:p>
        </p:txBody>
      </p:sp>
      <p:sp>
        <p:nvSpPr>
          <p:cNvPr id="122" name="PlaceHolder 4"/>
          <p:cNvSpPr>
            <a:spLocks noGrp="1"/>
          </p:cNvSpPr>
          <p:nvPr>
            <p:ph type="body"/>
          </p:nvPr>
        </p:nvSpPr>
        <p:spPr>
          <a:xfrm>
            <a:off x="60948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24" name="PlaceHolder 2"/>
          <p:cNvSpPr>
            <a:spLocks noGrp="1"/>
          </p:cNvSpPr>
          <p:nvPr>
            <p:ph type="body"/>
          </p:nvPr>
        </p:nvSpPr>
        <p:spPr>
          <a:xfrm>
            <a:off x="609480" y="1604520"/>
            <a:ext cx="5354280" cy="3977280"/>
          </a:xfrm>
          <a:prstGeom prst="rect">
            <a:avLst/>
          </a:prstGeom>
        </p:spPr>
        <p:txBody>
          <a:bodyPr lIns="0" rIns="0" tIns="0" bIns="0">
            <a:normAutofit/>
          </a:bodyPr>
          <a:p>
            <a:endParaRPr b="0" lang="en-CA" sz="3200" spc="-1" strike="noStrike">
              <a:latin typeface="Arial"/>
            </a:endParaRPr>
          </a:p>
        </p:txBody>
      </p:sp>
      <p:sp>
        <p:nvSpPr>
          <p:cNvPr id="12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126" name="PlaceHolder 4"/>
          <p:cNvSpPr>
            <a:spLocks noGrp="1"/>
          </p:cNvSpPr>
          <p:nvPr>
            <p:ph type="body"/>
          </p:nvPr>
        </p:nvSpPr>
        <p:spPr>
          <a:xfrm>
            <a:off x="623196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28"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12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130" name="PlaceHolder 4"/>
          <p:cNvSpPr>
            <a:spLocks noGrp="1"/>
          </p:cNvSpPr>
          <p:nvPr>
            <p:ph type="body"/>
          </p:nvPr>
        </p:nvSpPr>
        <p:spPr>
          <a:xfrm>
            <a:off x="609480" y="3682080"/>
            <a:ext cx="109724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32" name="PlaceHolder 2"/>
          <p:cNvSpPr>
            <a:spLocks noGrp="1"/>
          </p:cNvSpPr>
          <p:nvPr>
            <p:ph type="body"/>
          </p:nvPr>
        </p:nvSpPr>
        <p:spPr>
          <a:xfrm>
            <a:off x="609480" y="1604520"/>
            <a:ext cx="10972440" cy="1896840"/>
          </a:xfrm>
          <a:prstGeom prst="rect">
            <a:avLst/>
          </a:prstGeom>
        </p:spPr>
        <p:txBody>
          <a:bodyPr lIns="0" rIns="0" tIns="0" bIns="0">
            <a:normAutofit/>
          </a:bodyPr>
          <a:p>
            <a:endParaRPr b="0" lang="en-CA" sz="3200" spc="-1" strike="noStrike">
              <a:latin typeface="Arial"/>
            </a:endParaRPr>
          </a:p>
        </p:txBody>
      </p:sp>
      <p:sp>
        <p:nvSpPr>
          <p:cNvPr id="133" name="PlaceHolder 3"/>
          <p:cNvSpPr>
            <a:spLocks noGrp="1"/>
          </p:cNvSpPr>
          <p:nvPr>
            <p:ph type="body"/>
          </p:nvPr>
        </p:nvSpPr>
        <p:spPr>
          <a:xfrm>
            <a:off x="609480" y="3682080"/>
            <a:ext cx="109724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35"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13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137" name="PlaceHolder 4"/>
          <p:cNvSpPr>
            <a:spLocks noGrp="1"/>
          </p:cNvSpPr>
          <p:nvPr>
            <p:ph type="body"/>
          </p:nvPr>
        </p:nvSpPr>
        <p:spPr>
          <a:xfrm>
            <a:off x="609480" y="3682080"/>
            <a:ext cx="5354280" cy="1896840"/>
          </a:xfrm>
          <a:prstGeom prst="rect">
            <a:avLst/>
          </a:prstGeom>
        </p:spPr>
        <p:txBody>
          <a:bodyPr lIns="0" rIns="0" tIns="0" bIns="0">
            <a:normAutofit/>
          </a:bodyPr>
          <a:p>
            <a:endParaRPr b="0" lang="en-CA" sz="3200" spc="-1" strike="noStrike">
              <a:latin typeface="Arial"/>
            </a:endParaRPr>
          </a:p>
        </p:txBody>
      </p:sp>
      <p:sp>
        <p:nvSpPr>
          <p:cNvPr id="138" name="PlaceHolder 5"/>
          <p:cNvSpPr>
            <a:spLocks noGrp="1"/>
          </p:cNvSpPr>
          <p:nvPr>
            <p:ph type="body"/>
          </p:nvPr>
        </p:nvSpPr>
        <p:spPr>
          <a:xfrm>
            <a:off x="623196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40" name="PlaceHolder 2"/>
          <p:cNvSpPr>
            <a:spLocks noGrp="1"/>
          </p:cNvSpPr>
          <p:nvPr>
            <p:ph type="body"/>
          </p:nvPr>
        </p:nvSpPr>
        <p:spPr>
          <a:xfrm>
            <a:off x="609480" y="1604520"/>
            <a:ext cx="3533040" cy="1896840"/>
          </a:xfrm>
          <a:prstGeom prst="rect">
            <a:avLst/>
          </a:prstGeom>
        </p:spPr>
        <p:txBody>
          <a:bodyPr lIns="0" rIns="0" tIns="0" bIns="0">
            <a:normAutofit/>
          </a:bodyPr>
          <a:p>
            <a:endParaRPr b="0" lang="en-CA" sz="3200" spc="-1" strike="noStrike">
              <a:latin typeface="Arial"/>
            </a:endParaRPr>
          </a:p>
        </p:txBody>
      </p:sp>
      <p:sp>
        <p:nvSpPr>
          <p:cNvPr id="141" name="PlaceHolder 3"/>
          <p:cNvSpPr>
            <a:spLocks noGrp="1"/>
          </p:cNvSpPr>
          <p:nvPr>
            <p:ph type="body"/>
          </p:nvPr>
        </p:nvSpPr>
        <p:spPr>
          <a:xfrm>
            <a:off x="4319640" y="1604520"/>
            <a:ext cx="3533040" cy="1896840"/>
          </a:xfrm>
          <a:prstGeom prst="rect">
            <a:avLst/>
          </a:prstGeom>
        </p:spPr>
        <p:txBody>
          <a:bodyPr lIns="0" rIns="0" tIns="0" bIns="0">
            <a:normAutofit/>
          </a:bodyPr>
          <a:p>
            <a:endParaRPr b="0" lang="en-CA" sz="3200" spc="-1" strike="noStrike">
              <a:latin typeface="Arial"/>
            </a:endParaRPr>
          </a:p>
        </p:txBody>
      </p:sp>
      <p:sp>
        <p:nvSpPr>
          <p:cNvPr id="142" name="PlaceHolder 4"/>
          <p:cNvSpPr>
            <a:spLocks noGrp="1"/>
          </p:cNvSpPr>
          <p:nvPr>
            <p:ph type="body"/>
          </p:nvPr>
        </p:nvSpPr>
        <p:spPr>
          <a:xfrm>
            <a:off x="8029800" y="1604520"/>
            <a:ext cx="3533040" cy="1896840"/>
          </a:xfrm>
          <a:prstGeom prst="rect">
            <a:avLst/>
          </a:prstGeom>
        </p:spPr>
        <p:txBody>
          <a:bodyPr lIns="0" rIns="0" tIns="0" bIns="0">
            <a:normAutofit/>
          </a:bodyPr>
          <a:p>
            <a:endParaRPr b="0" lang="en-CA" sz="3200" spc="-1" strike="noStrike">
              <a:latin typeface="Arial"/>
            </a:endParaRPr>
          </a:p>
        </p:txBody>
      </p:sp>
      <p:sp>
        <p:nvSpPr>
          <p:cNvPr id="143" name="PlaceHolder 5"/>
          <p:cNvSpPr>
            <a:spLocks noGrp="1"/>
          </p:cNvSpPr>
          <p:nvPr>
            <p:ph type="body"/>
          </p:nvPr>
        </p:nvSpPr>
        <p:spPr>
          <a:xfrm>
            <a:off x="609480" y="3682080"/>
            <a:ext cx="3533040" cy="1896840"/>
          </a:xfrm>
          <a:prstGeom prst="rect">
            <a:avLst/>
          </a:prstGeom>
        </p:spPr>
        <p:txBody>
          <a:bodyPr lIns="0" rIns="0" tIns="0" bIns="0">
            <a:normAutofit/>
          </a:bodyPr>
          <a:p>
            <a:endParaRPr b="0" lang="en-CA" sz="3200" spc="-1" strike="noStrike">
              <a:latin typeface="Arial"/>
            </a:endParaRPr>
          </a:p>
        </p:txBody>
      </p:sp>
      <p:sp>
        <p:nvSpPr>
          <p:cNvPr id="144" name="PlaceHolder 6"/>
          <p:cNvSpPr>
            <a:spLocks noGrp="1"/>
          </p:cNvSpPr>
          <p:nvPr>
            <p:ph type="body"/>
          </p:nvPr>
        </p:nvSpPr>
        <p:spPr>
          <a:xfrm>
            <a:off x="4319640" y="3682080"/>
            <a:ext cx="3533040" cy="1896840"/>
          </a:xfrm>
          <a:prstGeom prst="rect">
            <a:avLst/>
          </a:prstGeom>
        </p:spPr>
        <p:txBody>
          <a:bodyPr lIns="0" rIns="0" tIns="0" bIns="0">
            <a:normAutofit/>
          </a:bodyPr>
          <a:p>
            <a:endParaRPr b="0" lang="en-CA" sz="3200" spc="-1" strike="noStrike">
              <a:latin typeface="Arial"/>
            </a:endParaRPr>
          </a:p>
        </p:txBody>
      </p:sp>
      <p:sp>
        <p:nvSpPr>
          <p:cNvPr id="145" name="PlaceHolder 7"/>
          <p:cNvSpPr>
            <a:spLocks noGrp="1"/>
          </p:cNvSpPr>
          <p:nvPr>
            <p:ph type="body"/>
          </p:nvPr>
        </p:nvSpPr>
        <p:spPr>
          <a:xfrm>
            <a:off x="8029800" y="3682080"/>
            <a:ext cx="35330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54"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CA"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56" name="PlaceHolder 2"/>
          <p:cNvSpPr>
            <a:spLocks noGrp="1"/>
          </p:cNvSpPr>
          <p:nvPr>
            <p:ph type="body"/>
          </p:nvPr>
        </p:nvSpPr>
        <p:spPr>
          <a:xfrm>
            <a:off x="609480" y="1604520"/>
            <a:ext cx="10972440" cy="3977280"/>
          </a:xfrm>
          <a:prstGeom prst="rect">
            <a:avLst/>
          </a:prstGeom>
        </p:spPr>
        <p:txBody>
          <a:bodyPr lIns="0" rIns="0" tIns="0" bIns="0">
            <a:normAutofit/>
          </a:bodyPr>
          <a:p>
            <a:endParaRPr b="0" lang="en-CA"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9" name="PlaceHolder 2"/>
          <p:cNvSpPr>
            <a:spLocks noGrp="1"/>
          </p:cNvSpPr>
          <p:nvPr>
            <p:ph type="body"/>
          </p:nvPr>
        </p:nvSpPr>
        <p:spPr>
          <a:xfrm>
            <a:off x="609480" y="1604520"/>
            <a:ext cx="5354280" cy="3977280"/>
          </a:xfrm>
          <a:prstGeom prst="rect">
            <a:avLst/>
          </a:prstGeom>
        </p:spPr>
        <p:txBody>
          <a:bodyPr lIns="0" rIns="0" tIns="0" bIns="0">
            <a:normAutofit/>
          </a:bodyPr>
          <a:p>
            <a:endParaRPr b="0" lang="en-CA" sz="3200" spc="-1" strike="noStrike">
              <a:latin typeface="Arial"/>
            </a:endParaRPr>
          </a:p>
        </p:txBody>
      </p:sp>
      <p:sp>
        <p:nvSpPr>
          <p:cNvPr id="30" name="PlaceHolder 3"/>
          <p:cNvSpPr>
            <a:spLocks noGrp="1"/>
          </p:cNvSpPr>
          <p:nvPr>
            <p:ph type="body"/>
          </p:nvPr>
        </p:nvSpPr>
        <p:spPr>
          <a:xfrm>
            <a:off x="6231960" y="1604520"/>
            <a:ext cx="5354280" cy="3977280"/>
          </a:xfrm>
          <a:prstGeom prst="rect">
            <a:avLst/>
          </a:prstGeom>
        </p:spPr>
        <p:txBody>
          <a:bodyPr lIns="0" rIns="0" tIns="0" bIns="0">
            <a:normAutofit/>
          </a:bodyPr>
          <a:p>
            <a:endParaRPr b="0" lang="en-CA"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58" name="PlaceHolder 2"/>
          <p:cNvSpPr>
            <a:spLocks noGrp="1"/>
          </p:cNvSpPr>
          <p:nvPr>
            <p:ph type="body"/>
          </p:nvPr>
        </p:nvSpPr>
        <p:spPr>
          <a:xfrm>
            <a:off x="609480" y="1604520"/>
            <a:ext cx="5354280" cy="3977280"/>
          </a:xfrm>
          <a:prstGeom prst="rect">
            <a:avLst/>
          </a:prstGeom>
        </p:spPr>
        <p:txBody>
          <a:bodyPr lIns="0" rIns="0" tIns="0" bIns="0">
            <a:normAutofit/>
          </a:bodyPr>
          <a:p>
            <a:endParaRPr b="0" lang="en-CA" sz="3200" spc="-1" strike="noStrike">
              <a:latin typeface="Arial"/>
            </a:endParaRPr>
          </a:p>
        </p:txBody>
      </p:sp>
      <p:sp>
        <p:nvSpPr>
          <p:cNvPr id="159" name="PlaceHolder 3"/>
          <p:cNvSpPr>
            <a:spLocks noGrp="1"/>
          </p:cNvSpPr>
          <p:nvPr>
            <p:ph type="body"/>
          </p:nvPr>
        </p:nvSpPr>
        <p:spPr>
          <a:xfrm>
            <a:off x="6231960" y="1604520"/>
            <a:ext cx="5354280" cy="3977280"/>
          </a:xfrm>
          <a:prstGeom prst="rect">
            <a:avLst/>
          </a:prstGeom>
        </p:spPr>
        <p:txBody>
          <a:bodyPr lIns="0" rIns="0" tIns="0" bIns="0">
            <a:normAutofit/>
          </a:bodyPr>
          <a:p>
            <a:endParaRPr b="0" lang="en-CA"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1"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CA"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63"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164" name="PlaceHolder 3"/>
          <p:cNvSpPr>
            <a:spLocks noGrp="1"/>
          </p:cNvSpPr>
          <p:nvPr>
            <p:ph type="body"/>
          </p:nvPr>
        </p:nvSpPr>
        <p:spPr>
          <a:xfrm>
            <a:off x="6231960" y="1604520"/>
            <a:ext cx="5354280" cy="3977280"/>
          </a:xfrm>
          <a:prstGeom prst="rect">
            <a:avLst/>
          </a:prstGeom>
        </p:spPr>
        <p:txBody>
          <a:bodyPr lIns="0" rIns="0" tIns="0" bIns="0">
            <a:normAutofit/>
          </a:bodyPr>
          <a:p>
            <a:endParaRPr b="0" lang="en-CA" sz="3200" spc="-1" strike="noStrike">
              <a:latin typeface="Arial"/>
            </a:endParaRPr>
          </a:p>
        </p:txBody>
      </p:sp>
      <p:sp>
        <p:nvSpPr>
          <p:cNvPr id="165" name="PlaceHolder 4"/>
          <p:cNvSpPr>
            <a:spLocks noGrp="1"/>
          </p:cNvSpPr>
          <p:nvPr>
            <p:ph type="body"/>
          </p:nvPr>
        </p:nvSpPr>
        <p:spPr>
          <a:xfrm>
            <a:off x="60948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67" name="PlaceHolder 2"/>
          <p:cNvSpPr>
            <a:spLocks noGrp="1"/>
          </p:cNvSpPr>
          <p:nvPr>
            <p:ph type="body"/>
          </p:nvPr>
        </p:nvSpPr>
        <p:spPr>
          <a:xfrm>
            <a:off x="609480" y="1604520"/>
            <a:ext cx="5354280" cy="3977280"/>
          </a:xfrm>
          <a:prstGeom prst="rect">
            <a:avLst/>
          </a:prstGeom>
        </p:spPr>
        <p:txBody>
          <a:bodyPr lIns="0" rIns="0" tIns="0" bIns="0">
            <a:normAutofit/>
          </a:bodyPr>
          <a:p>
            <a:endParaRPr b="0" lang="en-CA" sz="3200" spc="-1" strike="noStrike">
              <a:latin typeface="Arial"/>
            </a:endParaRPr>
          </a:p>
        </p:txBody>
      </p:sp>
      <p:sp>
        <p:nvSpPr>
          <p:cNvPr id="16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169" name="PlaceHolder 4"/>
          <p:cNvSpPr>
            <a:spLocks noGrp="1"/>
          </p:cNvSpPr>
          <p:nvPr>
            <p:ph type="body"/>
          </p:nvPr>
        </p:nvSpPr>
        <p:spPr>
          <a:xfrm>
            <a:off x="623196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71"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17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173" name="PlaceHolder 4"/>
          <p:cNvSpPr>
            <a:spLocks noGrp="1"/>
          </p:cNvSpPr>
          <p:nvPr>
            <p:ph type="body"/>
          </p:nvPr>
        </p:nvSpPr>
        <p:spPr>
          <a:xfrm>
            <a:off x="609480" y="3682080"/>
            <a:ext cx="109724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75" name="PlaceHolder 2"/>
          <p:cNvSpPr>
            <a:spLocks noGrp="1"/>
          </p:cNvSpPr>
          <p:nvPr>
            <p:ph type="body"/>
          </p:nvPr>
        </p:nvSpPr>
        <p:spPr>
          <a:xfrm>
            <a:off x="609480" y="1604520"/>
            <a:ext cx="10972440" cy="1896840"/>
          </a:xfrm>
          <a:prstGeom prst="rect">
            <a:avLst/>
          </a:prstGeom>
        </p:spPr>
        <p:txBody>
          <a:bodyPr lIns="0" rIns="0" tIns="0" bIns="0">
            <a:normAutofit/>
          </a:bodyPr>
          <a:p>
            <a:endParaRPr b="0" lang="en-CA" sz="3200" spc="-1" strike="noStrike">
              <a:latin typeface="Arial"/>
            </a:endParaRPr>
          </a:p>
        </p:txBody>
      </p:sp>
      <p:sp>
        <p:nvSpPr>
          <p:cNvPr id="176" name="PlaceHolder 3"/>
          <p:cNvSpPr>
            <a:spLocks noGrp="1"/>
          </p:cNvSpPr>
          <p:nvPr>
            <p:ph type="body"/>
          </p:nvPr>
        </p:nvSpPr>
        <p:spPr>
          <a:xfrm>
            <a:off x="609480" y="3682080"/>
            <a:ext cx="109724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78"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17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180" name="PlaceHolder 4"/>
          <p:cNvSpPr>
            <a:spLocks noGrp="1"/>
          </p:cNvSpPr>
          <p:nvPr>
            <p:ph type="body"/>
          </p:nvPr>
        </p:nvSpPr>
        <p:spPr>
          <a:xfrm>
            <a:off x="609480" y="3682080"/>
            <a:ext cx="5354280" cy="1896840"/>
          </a:xfrm>
          <a:prstGeom prst="rect">
            <a:avLst/>
          </a:prstGeom>
        </p:spPr>
        <p:txBody>
          <a:bodyPr lIns="0" rIns="0" tIns="0" bIns="0">
            <a:normAutofit/>
          </a:bodyPr>
          <a:p>
            <a:endParaRPr b="0" lang="en-CA" sz="3200" spc="-1" strike="noStrike">
              <a:latin typeface="Arial"/>
            </a:endParaRPr>
          </a:p>
        </p:txBody>
      </p:sp>
      <p:sp>
        <p:nvSpPr>
          <p:cNvPr id="181" name="PlaceHolder 5"/>
          <p:cNvSpPr>
            <a:spLocks noGrp="1"/>
          </p:cNvSpPr>
          <p:nvPr>
            <p:ph type="body"/>
          </p:nvPr>
        </p:nvSpPr>
        <p:spPr>
          <a:xfrm>
            <a:off x="623196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83" name="PlaceHolder 2"/>
          <p:cNvSpPr>
            <a:spLocks noGrp="1"/>
          </p:cNvSpPr>
          <p:nvPr>
            <p:ph type="body"/>
          </p:nvPr>
        </p:nvSpPr>
        <p:spPr>
          <a:xfrm>
            <a:off x="609480" y="1604520"/>
            <a:ext cx="3533040" cy="1896840"/>
          </a:xfrm>
          <a:prstGeom prst="rect">
            <a:avLst/>
          </a:prstGeom>
        </p:spPr>
        <p:txBody>
          <a:bodyPr lIns="0" rIns="0" tIns="0" bIns="0">
            <a:normAutofit/>
          </a:bodyPr>
          <a:p>
            <a:endParaRPr b="0" lang="en-CA" sz="3200" spc="-1" strike="noStrike">
              <a:latin typeface="Arial"/>
            </a:endParaRPr>
          </a:p>
        </p:txBody>
      </p:sp>
      <p:sp>
        <p:nvSpPr>
          <p:cNvPr id="184" name="PlaceHolder 3"/>
          <p:cNvSpPr>
            <a:spLocks noGrp="1"/>
          </p:cNvSpPr>
          <p:nvPr>
            <p:ph type="body"/>
          </p:nvPr>
        </p:nvSpPr>
        <p:spPr>
          <a:xfrm>
            <a:off x="4319640" y="1604520"/>
            <a:ext cx="3533040" cy="1896840"/>
          </a:xfrm>
          <a:prstGeom prst="rect">
            <a:avLst/>
          </a:prstGeom>
        </p:spPr>
        <p:txBody>
          <a:bodyPr lIns="0" rIns="0" tIns="0" bIns="0">
            <a:normAutofit/>
          </a:bodyPr>
          <a:p>
            <a:endParaRPr b="0" lang="en-CA" sz="3200" spc="-1" strike="noStrike">
              <a:latin typeface="Arial"/>
            </a:endParaRPr>
          </a:p>
        </p:txBody>
      </p:sp>
      <p:sp>
        <p:nvSpPr>
          <p:cNvPr id="185" name="PlaceHolder 4"/>
          <p:cNvSpPr>
            <a:spLocks noGrp="1"/>
          </p:cNvSpPr>
          <p:nvPr>
            <p:ph type="body"/>
          </p:nvPr>
        </p:nvSpPr>
        <p:spPr>
          <a:xfrm>
            <a:off x="8029800" y="1604520"/>
            <a:ext cx="3533040" cy="1896840"/>
          </a:xfrm>
          <a:prstGeom prst="rect">
            <a:avLst/>
          </a:prstGeom>
        </p:spPr>
        <p:txBody>
          <a:bodyPr lIns="0" rIns="0" tIns="0" bIns="0">
            <a:normAutofit/>
          </a:bodyPr>
          <a:p>
            <a:endParaRPr b="0" lang="en-CA" sz="3200" spc="-1" strike="noStrike">
              <a:latin typeface="Arial"/>
            </a:endParaRPr>
          </a:p>
        </p:txBody>
      </p:sp>
      <p:sp>
        <p:nvSpPr>
          <p:cNvPr id="186" name="PlaceHolder 5"/>
          <p:cNvSpPr>
            <a:spLocks noGrp="1"/>
          </p:cNvSpPr>
          <p:nvPr>
            <p:ph type="body"/>
          </p:nvPr>
        </p:nvSpPr>
        <p:spPr>
          <a:xfrm>
            <a:off x="609480" y="3682080"/>
            <a:ext cx="3533040" cy="1896840"/>
          </a:xfrm>
          <a:prstGeom prst="rect">
            <a:avLst/>
          </a:prstGeom>
        </p:spPr>
        <p:txBody>
          <a:bodyPr lIns="0" rIns="0" tIns="0" bIns="0">
            <a:normAutofit/>
          </a:bodyPr>
          <a:p>
            <a:endParaRPr b="0" lang="en-CA" sz="3200" spc="-1" strike="noStrike">
              <a:latin typeface="Arial"/>
            </a:endParaRPr>
          </a:p>
        </p:txBody>
      </p:sp>
      <p:sp>
        <p:nvSpPr>
          <p:cNvPr id="187" name="PlaceHolder 6"/>
          <p:cNvSpPr>
            <a:spLocks noGrp="1"/>
          </p:cNvSpPr>
          <p:nvPr>
            <p:ph type="body"/>
          </p:nvPr>
        </p:nvSpPr>
        <p:spPr>
          <a:xfrm>
            <a:off x="4319640" y="3682080"/>
            <a:ext cx="3533040" cy="1896840"/>
          </a:xfrm>
          <a:prstGeom prst="rect">
            <a:avLst/>
          </a:prstGeom>
        </p:spPr>
        <p:txBody>
          <a:bodyPr lIns="0" rIns="0" tIns="0" bIns="0">
            <a:normAutofit/>
          </a:bodyPr>
          <a:p>
            <a:endParaRPr b="0" lang="en-CA" sz="3200" spc="-1" strike="noStrike">
              <a:latin typeface="Arial"/>
            </a:endParaRPr>
          </a:p>
        </p:txBody>
      </p:sp>
      <p:sp>
        <p:nvSpPr>
          <p:cNvPr id="188" name="PlaceHolder 7"/>
          <p:cNvSpPr>
            <a:spLocks noGrp="1"/>
          </p:cNvSpPr>
          <p:nvPr>
            <p:ph type="body"/>
          </p:nvPr>
        </p:nvSpPr>
        <p:spPr>
          <a:xfrm>
            <a:off x="8029800" y="3682080"/>
            <a:ext cx="35330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97"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CA"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199" name="PlaceHolder 2"/>
          <p:cNvSpPr>
            <a:spLocks noGrp="1"/>
          </p:cNvSpPr>
          <p:nvPr>
            <p:ph type="body"/>
          </p:nvPr>
        </p:nvSpPr>
        <p:spPr>
          <a:xfrm>
            <a:off x="609480" y="1604520"/>
            <a:ext cx="10972440" cy="3977280"/>
          </a:xfrm>
          <a:prstGeom prst="rect">
            <a:avLst/>
          </a:prstGeom>
        </p:spPr>
        <p:txBody>
          <a:bodyPr lIns="0" rIns="0" tIns="0" bIns="0">
            <a:normAutofit/>
          </a:bodyPr>
          <a:p>
            <a:endParaRPr b="0" lang="en-CA"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01" name="PlaceHolder 2"/>
          <p:cNvSpPr>
            <a:spLocks noGrp="1"/>
          </p:cNvSpPr>
          <p:nvPr>
            <p:ph type="body"/>
          </p:nvPr>
        </p:nvSpPr>
        <p:spPr>
          <a:xfrm>
            <a:off x="609480" y="1604520"/>
            <a:ext cx="5354280" cy="3977280"/>
          </a:xfrm>
          <a:prstGeom prst="rect">
            <a:avLst/>
          </a:prstGeom>
        </p:spPr>
        <p:txBody>
          <a:bodyPr lIns="0" rIns="0" tIns="0" bIns="0">
            <a:normAutofit/>
          </a:bodyPr>
          <a:p>
            <a:endParaRPr b="0" lang="en-CA" sz="3200" spc="-1" strike="noStrike">
              <a:latin typeface="Arial"/>
            </a:endParaRPr>
          </a:p>
        </p:txBody>
      </p:sp>
      <p:sp>
        <p:nvSpPr>
          <p:cNvPr id="202" name="PlaceHolder 3"/>
          <p:cNvSpPr>
            <a:spLocks noGrp="1"/>
          </p:cNvSpPr>
          <p:nvPr>
            <p:ph type="body"/>
          </p:nvPr>
        </p:nvSpPr>
        <p:spPr>
          <a:xfrm>
            <a:off x="6231960" y="1604520"/>
            <a:ext cx="5354280" cy="3977280"/>
          </a:xfrm>
          <a:prstGeom prst="rect">
            <a:avLst/>
          </a:prstGeom>
        </p:spPr>
        <p:txBody>
          <a:bodyPr lIns="0" rIns="0" tIns="0" bIns="0">
            <a:normAutofit/>
          </a:bodyPr>
          <a:p>
            <a:endParaRPr b="0" lang="en-CA"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4"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CA"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06"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207" name="PlaceHolder 3"/>
          <p:cNvSpPr>
            <a:spLocks noGrp="1"/>
          </p:cNvSpPr>
          <p:nvPr>
            <p:ph type="body"/>
          </p:nvPr>
        </p:nvSpPr>
        <p:spPr>
          <a:xfrm>
            <a:off x="6231960" y="1604520"/>
            <a:ext cx="5354280" cy="3977280"/>
          </a:xfrm>
          <a:prstGeom prst="rect">
            <a:avLst/>
          </a:prstGeom>
        </p:spPr>
        <p:txBody>
          <a:bodyPr lIns="0" rIns="0" tIns="0" bIns="0">
            <a:normAutofit/>
          </a:bodyPr>
          <a:p>
            <a:endParaRPr b="0" lang="en-CA" sz="3200" spc="-1" strike="noStrike">
              <a:latin typeface="Arial"/>
            </a:endParaRPr>
          </a:p>
        </p:txBody>
      </p:sp>
      <p:sp>
        <p:nvSpPr>
          <p:cNvPr id="208" name="PlaceHolder 4"/>
          <p:cNvSpPr>
            <a:spLocks noGrp="1"/>
          </p:cNvSpPr>
          <p:nvPr>
            <p:ph type="body"/>
          </p:nvPr>
        </p:nvSpPr>
        <p:spPr>
          <a:xfrm>
            <a:off x="60948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10" name="PlaceHolder 2"/>
          <p:cNvSpPr>
            <a:spLocks noGrp="1"/>
          </p:cNvSpPr>
          <p:nvPr>
            <p:ph type="body"/>
          </p:nvPr>
        </p:nvSpPr>
        <p:spPr>
          <a:xfrm>
            <a:off x="609480" y="1604520"/>
            <a:ext cx="5354280" cy="3977280"/>
          </a:xfrm>
          <a:prstGeom prst="rect">
            <a:avLst/>
          </a:prstGeom>
        </p:spPr>
        <p:txBody>
          <a:bodyPr lIns="0" rIns="0" tIns="0" bIns="0">
            <a:normAutofit/>
          </a:bodyPr>
          <a:p>
            <a:endParaRPr b="0" lang="en-CA" sz="3200" spc="-1" strike="noStrike">
              <a:latin typeface="Arial"/>
            </a:endParaRPr>
          </a:p>
        </p:txBody>
      </p:sp>
      <p:sp>
        <p:nvSpPr>
          <p:cNvPr id="21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212" name="PlaceHolder 4"/>
          <p:cNvSpPr>
            <a:spLocks noGrp="1"/>
          </p:cNvSpPr>
          <p:nvPr>
            <p:ph type="body"/>
          </p:nvPr>
        </p:nvSpPr>
        <p:spPr>
          <a:xfrm>
            <a:off x="623196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14"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21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216" name="PlaceHolder 4"/>
          <p:cNvSpPr>
            <a:spLocks noGrp="1"/>
          </p:cNvSpPr>
          <p:nvPr>
            <p:ph type="body"/>
          </p:nvPr>
        </p:nvSpPr>
        <p:spPr>
          <a:xfrm>
            <a:off x="609480" y="3682080"/>
            <a:ext cx="109724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18" name="PlaceHolder 2"/>
          <p:cNvSpPr>
            <a:spLocks noGrp="1"/>
          </p:cNvSpPr>
          <p:nvPr>
            <p:ph type="body"/>
          </p:nvPr>
        </p:nvSpPr>
        <p:spPr>
          <a:xfrm>
            <a:off x="609480" y="1604520"/>
            <a:ext cx="10972440" cy="1896840"/>
          </a:xfrm>
          <a:prstGeom prst="rect">
            <a:avLst/>
          </a:prstGeom>
        </p:spPr>
        <p:txBody>
          <a:bodyPr lIns="0" rIns="0" tIns="0" bIns="0">
            <a:normAutofit/>
          </a:bodyPr>
          <a:p>
            <a:endParaRPr b="0" lang="en-CA" sz="3200" spc="-1" strike="noStrike">
              <a:latin typeface="Arial"/>
            </a:endParaRPr>
          </a:p>
        </p:txBody>
      </p:sp>
      <p:sp>
        <p:nvSpPr>
          <p:cNvPr id="219" name="PlaceHolder 3"/>
          <p:cNvSpPr>
            <a:spLocks noGrp="1"/>
          </p:cNvSpPr>
          <p:nvPr>
            <p:ph type="body"/>
          </p:nvPr>
        </p:nvSpPr>
        <p:spPr>
          <a:xfrm>
            <a:off x="609480" y="3682080"/>
            <a:ext cx="109724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21"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22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223" name="PlaceHolder 4"/>
          <p:cNvSpPr>
            <a:spLocks noGrp="1"/>
          </p:cNvSpPr>
          <p:nvPr>
            <p:ph type="body"/>
          </p:nvPr>
        </p:nvSpPr>
        <p:spPr>
          <a:xfrm>
            <a:off x="609480" y="3682080"/>
            <a:ext cx="5354280" cy="1896840"/>
          </a:xfrm>
          <a:prstGeom prst="rect">
            <a:avLst/>
          </a:prstGeom>
        </p:spPr>
        <p:txBody>
          <a:bodyPr lIns="0" rIns="0" tIns="0" bIns="0">
            <a:normAutofit/>
          </a:bodyPr>
          <a:p>
            <a:endParaRPr b="0" lang="en-CA" sz="3200" spc="-1" strike="noStrike">
              <a:latin typeface="Arial"/>
            </a:endParaRPr>
          </a:p>
        </p:txBody>
      </p:sp>
      <p:sp>
        <p:nvSpPr>
          <p:cNvPr id="224" name="PlaceHolder 5"/>
          <p:cNvSpPr>
            <a:spLocks noGrp="1"/>
          </p:cNvSpPr>
          <p:nvPr>
            <p:ph type="body"/>
          </p:nvPr>
        </p:nvSpPr>
        <p:spPr>
          <a:xfrm>
            <a:off x="623196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2"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CA"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26" name="PlaceHolder 2"/>
          <p:cNvSpPr>
            <a:spLocks noGrp="1"/>
          </p:cNvSpPr>
          <p:nvPr>
            <p:ph type="body"/>
          </p:nvPr>
        </p:nvSpPr>
        <p:spPr>
          <a:xfrm>
            <a:off x="609480" y="1604520"/>
            <a:ext cx="3533040" cy="1896840"/>
          </a:xfrm>
          <a:prstGeom prst="rect">
            <a:avLst/>
          </a:prstGeom>
        </p:spPr>
        <p:txBody>
          <a:bodyPr lIns="0" rIns="0" tIns="0" bIns="0">
            <a:normAutofit/>
          </a:bodyPr>
          <a:p>
            <a:endParaRPr b="0" lang="en-CA" sz="3200" spc="-1" strike="noStrike">
              <a:latin typeface="Arial"/>
            </a:endParaRPr>
          </a:p>
        </p:txBody>
      </p:sp>
      <p:sp>
        <p:nvSpPr>
          <p:cNvPr id="227" name="PlaceHolder 3"/>
          <p:cNvSpPr>
            <a:spLocks noGrp="1"/>
          </p:cNvSpPr>
          <p:nvPr>
            <p:ph type="body"/>
          </p:nvPr>
        </p:nvSpPr>
        <p:spPr>
          <a:xfrm>
            <a:off x="4319640" y="1604520"/>
            <a:ext cx="3533040" cy="1896840"/>
          </a:xfrm>
          <a:prstGeom prst="rect">
            <a:avLst/>
          </a:prstGeom>
        </p:spPr>
        <p:txBody>
          <a:bodyPr lIns="0" rIns="0" tIns="0" bIns="0">
            <a:normAutofit/>
          </a:bodyPr>
          <a:p>
            <a:endParaRPr b="0" lang="en-CA" sz="3200" spc="-1" strike="noStrike">
              <a:latin typeface="Arial"/>
            </a:endParaRPr>
          </a:p>
        </p:txBody>
      </p:sp>
      <p:sp>
        <p:nvSpPr>
          <p:cNvPr id="228" name="PlaceHolder 4"/>
          <p:cNvSpPr>
            <a:spLocks noGrp="1"/>
          </p:cNvSpPr>
          <p:nvPr>
            <p:ph type="body"/>
          </p:nvPr>
        </p:nvSpPr>
        <p:spPr>
          <a:xfrm>
            <a:off x="8029800" y="1604520"/>
            <a:ext cx="3533040" cy="1896840"/>
          </a:xfrm>
          <a:prstGeom prst="rect">
            <a:avLst/>
          </a:prstGeom>
        </p:spPr>
        <p:txBody>
          <a:bodyPr lIns="0" rIns="0" tIns="0" bIns="0">
            <a:normAutofit/>
          </a:bodyPr>
          <a:p>
            <a:endParaRPr b="0" lang="en-CA" sz="3200" spc="-1" strike="noStrike">
              <a:latin typeface="Arial"/>
            </a:endParaRPr>
          </a:p>
        </p:txBody>
      </p:sp>
      <p:sp>
        <p:nvSpPr>
          <p:cNvPr id="229" name="PlaceHolder 5"/>
          <p:cNvSpPr>
            <a:spLocks noGrp="1"/>
          </p:cNvSpPr>
          <p:nvPr>
            <p:ph type="body"/>
          </p:nvPr>
        </p:nvSpPr>
        <p:spPr>
          <a:xfrm>
            <a:off x="609480" y="3682080"/>
            <a:ext cx="3533040" cy="1896840"/>
          </a:xfrm>
          <a:prstGeom prst="rect">
            <a:avLst/>
          </a:prstGeom>
        </p:spPr>
        <p:txBody>
          <a:bodyPr lIns="0" rIns="0" tIns="0" bIns="0">
            <a:normAutofit/>
          </a:bodyPr>
          <a:p>
            <a:endParaRPr b="0" lang="en-CA" sz="3200" spc="-1" strike="noStrike">
              <a:latin typeface="Arial"/>
            </a:endParaRPr>
          </a:p>
        </p:txBody>
      </p:sp>
      <p:sp>
        <p:nvSpPr>
          <p:cNvPr id="230" name="PlaceHolder 6"/>
          <p:cNvSpPr>
            <a:spLocks noGrp="1"/>
          </p:cNvSpPr>
          <p:nvPr>
            <p:ph type="body"/>
          </p:nvPr>
        </p:nvSpPr>
        <p:spPr>
          <a:xfrm>
            <a:off x="4319640" y="3682080"/>
            <a:ext cx="3533040" cy="1896840"/>
          </a:xfrm>
          <a:prstGeom prst="rect">
            <a:avLst/>
          </a:prstGeom>
        </p:spPr>
        <p:txBody>
          <a:bodyPr lIns="0" rIns="0" tIns="0" bIns="0">
            <a:normAutofit/>
          </a:bodyPr>
          <a:p>
            <a:endParaRPr b="0" lang="en-CA" sz="3200" spc="-1" strike="noStrike">
              <a:latin typeface="Arial"/>
            </a:endParaRPr>
          </a:p>
        </p:txBody>
      </p:sp>
      <p:sp>
        <p:nvSpPr>
          <p:cNvPr id="231" name="PlaceHolder 7"/>
          <p:cNvSpPr>
            <a:spLocks noGrp="1"/>
          </p:cNvSpPr>
          <p:nvPr>
            <p:ph type="body"/>
          </p:nvPr>
        </p:nvSpPr>
        <p:spPr>
          <a:xfrm>
            <a:off x="8029800" y="3682080"/>
            <a:ext cx="35330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40"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CA"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42" name="PlaceHolder 2"/>
          <p:cNvSpPr>
            <a:spLocks noGrp="1"/>
          </p:cNvSpPr>
          <p:nvPr>
            <p:ph type="body"/>
          </p:nvPr>
        </p:nvSpPr>
        <p:spPr>
          <a:xfrm>
            <a:off x="609480" y="1604520"/>
            <a:ext cx="10972440" cy="3977280"/>
          </a:xfrm>
          <a:prstGeom prst="rect">
            <a:avLst/>
          </a:prstGeom>
        </p:spPr>
        <p:txBody>
          <a:bodyPr lIns="0" rIns="0" tIns="0" bIns="0">
            <a:normAutofit/>
          </a:bodyPr>
          <a:p>
            <a:endParaRPr b="0" lang="en-CA"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44" name="PlaceHolder 2"/>
          <p:cNvSpPr>
            <a:spLocks noGrp="1"/>
          </p:cNvSpPr>
          <p:nvPr>
            <p:ph type="body"/>
          </p:nvPr>
        </p:nvSpPr>
        <p:spPr>
          <a:xfrm>
            <a:off x="609480" y="1604520"/>
            <a:ext cx="5354280" cy="3977280"/>
          </a:xfrm>
          <a:prstGeom prst="rect">
            <a:avLst/>
          </a:prstGeom>
        </p:spPr>
        <p:txBody>
          <a:bodyPr lIns="0" rIns="0" tIns="0" bIns="0">
            <a:normAutofit/>
          </a:bodyPr>
          <a:p>
            <a:endParaRPr b="0" lang="en-CA" sz="3200" spc="-1" strike="noStrike">
              <a:latin typeface="Arial"/>
            </a:endParaRPr>
          </a:p>
        </p:txBody>
      </p:sp>
      <p:sp>
        <p:nvSpPr>
          <p:cNvPr id="245" name="PlaceHolder 3"/>
          <p:cNvSpPr>
            <a:spLocks noGrp="1"/>
          </p:cNvSpPr>
          <p:nvPr>
            <p:ph type="body"/>
          </p:nvPr>
        </p:nvSpPr>
        <p:spPr>
          <a:xfrm>
            <a:off x="6231960" y="1604520"/>
            <a:ext cx="5354280" cy="3977280"/>
          </a:xfrm>
          <a:prstGeom prst="rect">
            <a:avLst/>
          </a:prstGeom>
        </p:spPr>
        <p:txBody>
          <a:bodyPr lIns="0" rIns="0" tIns="0" bIns="0">
            <a:normAutofit/>
          </a:bodyPr>
          <a:p>
            <a:endParaRPr b="0" lang="en-CA"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7"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CA"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49"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250" name="PlaceHolder 3"/>
          <p:cNvSpPr>
            <a:spLocks noGrp="1"/>
          </p:cNvSpPr>
          <p:nvPr>
            <p:ph type="body"/>
          </p:nvPr>
        </p:nvSpPr>
        <p:spPr>
          <a:xfrm>
            <a:off x="6231960" y="1604520"/>
            <a:ext cx="5354280" cy="3977280"/>
          </a:xfrm>
          <a:prstGeom prst="rect">
            <a:avLst/>
          </a:prstGeom>
        </p:spPr>
        <p:txBody>
          <a:bodyPr lIns="0" rIns="0" tIns="0" bIns="0">
            <a:normAutofit/>
          </a:bodyPr>
          <a:p>
            <a:endParaRPr b="0" lang="en-CA" sz="3200" spc="-1" strike="noStrike">
              <a:latin typeface="Arial"/>
            </a:endParaRPr>
          </a:p>
        </p:txBody>
      </p:sp>
      <p:sp>
        <p:nvSpPr>
          <p:cNvPr id="251" name="PlaceHolder 4"/>
          <p:cNvSpPr>
            <a:spLocks noGrp="1"/>
          </p:cNvSpPr>
          <p:nvPr>
            <p:ph type="body"/>
          </p:nvPr>
        </p:nvSpPr>
        <p:spPr>
          <a:xfrm>
            <a:off x="60948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53" name="PlaceHolder 2"/>
          <p:cNvSpPr>
            <a:spLocks noGrp="1"/>
          </p:cNvSpPr>
          <p:nvPr>
            <p:ph type="body"/>
          </p:nvPr>
        </p:nvSpPr>
        <p:spPr>
          <a:xfrm>
            <a:off x="609480" y="1604520"/>
            <a:ext cx="5354280" cy="3977280"/>
          </a:xfrm>
          <a:prstGeom prst="rect">
            <a:avLst/>
          </a:prstGeom>
        </p:spPr>
        <p:txBody>
          <a:bodyPr lIns="0" rIns="0" tIns="0" bIns="0">
            <a:normAutofit/>
          </a:bodyPr>
          <a:p>
            <a:endParaRPr b="0" lang="en-CA" sz="3200" spc="-1" strike="noStrike">
              <a:latin typeface="Arial"/>
            </a:endParaRPr>
          </a:p>
        </p:txBody>
      </p:sp>
      <p:sp>
        <p:nvSpPr>
          <p:cNvPr id="25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255" name="PlaceHolder 4"/>
          <p:cNvSpPr>
            <a:spLocks noGrp="1"/>
          </p:cNvSpPr>
          <p:nvPr>
            <p:ph type="body"/>
          </p:nvPr>
        </p:nvSpPr>
        <p:spPr>
          <a:xfrm>
            <a:off x="623196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57"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25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259" name="PlaceHolder 4"/>
          <p:cNvSpPr>
            <a:spLocks noGrp="1"/>
          </p:cNvSpPr>
          <p:nvPr>
            <p:ph type="body"/>
          </p:nvPr>
        </p:nvSpPr>
        <p:spPr>
          <a:xfrm>
            <a:off x="609480" y="3682080"/>
            <a:ext cx="109724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4"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35" name="PlaceHolder 3"/>
          <p:cNvSpPr>
            <a:spLocks noGrp="1"/>
          </p:cNvSpPr>
          <p:nvPr>
            <p:ph type="body"/>
          </p:nvPr>
        </p:nvSpPr>
        <p:spPr>
          <a:xfrm>
            <a:off x="6231960" y="1604520"/>
            <a:ext cx="5354280" cy="3977280"/>
          </a:xfrm>
          <a:prstGeom prst="rect">
            <a:avLst/>
          </a:prstGeom>
        </p:spPr>
        <p:txBody>
          <a:bodyPr lIns="0" rIns="0" tIns="0" bIns="0">
            <a:normAutofit/>
          </a:bodyPr>
          <a:p>
            <a:endParaRPr b="0" lang="en-CA" sz="3200" spc="-1" strike="noStrike">
              <a:latin typeface="Arial"/>
            </a:endParaRPr>
          </a:p>
        </p:txBody>
      </p:sp>
      <p:sp>
        <p:nvSpPr>
          <p:cNvPr id="36" name="PlaceHolder 4"/>
          <p:cNvSpPr>
            <a:spLocks noGrp="1"/>
          </p:cNvSpPr>
          <p:nvPr>
            <p:ph type="body"/>
          </p:nvPr>
        </p:nvSpPr>
        <p:spPr>
          <a:xfrm>
            <a:off x="60948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61" name="PlaceHolder 2"/>
          <p:cNvSpPr>
            <a:spLocks noGrp="1"/>
          </p:cNvSpPr>
          <p:nvPr>
            <p:ph type="body"/>
          </p:nvPr>
        </p:nvSpPr>
        <p:spPr>
          <a:xfrm>
            <a:off x="609480" y="1604520"/>
            <a:ext cx="10972440" cy="1896840"/>
          </a:xfrm>
          <a:prstGeom prst="rect">
            <a:avLst/>
          </a:prstGeom>
        </p:spPr>
        <p:txBody>
          <a:bodyPr lIns="0" rIns="0" tIns="0" bIns="0">
            <a:normAutofit/>
          </a:bodyPr>
          <a:p>
            <a:endParaRPr b="0" lang="en-CA" sz="3200" spc="-1" strike="noStrike">
              <a:latin typeface="Arial"/>
            </a:endParaRPr>
          </a:p>
        </p:txBody>
      </p:sp>
      <p:sp>
        <p:nvSpPr>
          <p:cNvPr id="262" name="PlaceHolder 3"/>
          <p:cNvSpPr>
            <a:spLocks noGrp="1"/>
          </p:cNvSpPr>
          <p:nvPr>
            <p:ph type="body"/>
          </p:nvPr>
        </p:nvSpPr>
        <p:spPr>
          <a:xfrm>
            <a:off x="609480" y="3682080"/>
            <a:ext cx="109724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64"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26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266" name="PlaceHolder 4"/>
          <p:cNvSpPr>
            <a:spLocks noGrp="1"/>
          </p:cNvSpPr>
          <p:nvPr>
            <p:ph type="body"/>
          </p:nvPr>
        </p:nvSpPr>
        <p:spPr>
          <a:xfrm>
            <a:off x="609480" y="3682080"/>
            <a:ext cx="5354280" cy="1896840"/>
          </a:xfrm>
          <a:prstGeom prst="rect">
            <a:avLst/>
          </a:prstGeom>
        </p:spPr>
        <p:txBody>
          <a:bodyPr lIns="0" rIns="0" tIns="0" bIns="0">
            <a:normAutofit/>
          </a:bodyPr>
          <a:p>
            <a:endParaRPr b="0" lang="en-CA" sz="3200" spc="-1" strike="noStrike">
              <a:latin typeface="Arial"/>
            </a:endParaRPr>
          </a:p>
        </p:txBody>
      </p:sp>
      <p:sp>
        <p:nvSpPr>
          <p:cNvPr id="267" name="PlaceHolder 5"/>
          <p:cNvSpPr>
            <a:spLocks noGrp="1"/>
          </p:cNvSpPr>
          <p:nvPr>
            <p:ph type="body"/>
          </p:nvPr>
        </p:nvSpPr>
        <p:spPr>
          <a:xfrm>
            <a:off x="623196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69" name="PlaceHolder 2"/>
          <p:cNvSpPr>
            <a:spLocks noGrp="1"/>
          </p:cNvSpPr>
          <p:nvPr>
            <p:ph type="body"/>
          </p:nvPr>
        </p:nvSpPr>
        <p:spPr>
          <a:xfrm>
            <a:off x="609480" y="1604520"/>
            <a:ext cx="3533040" cy="1896840"/>
          </a:xfrm>
          <a:prstGeom prst="rect">
            <a:avLst/>
          </a:prstGeom>
        </p:spPr>
        <p:txBody>
          <a:bodyPr lIns="0" rIns="0" tIns="0" bIns="0">
            <a:normAutofit/>
          </a:bodyPr>
          <a:p>
            <a:endParaRPr b="0" lang="en-CA" sz="3200" spc="-1" strike="noStrike">
              <a:latin typeface="Arial"/>
            </a:endParaRPr>
          </a:p>
        </p:txBody>
      </p:sp>
      <p:sp>
        <p:nvSpPr>
          <p:cNvPr id="270" name="PlaceHolder 3"/>
          <p:cNvSpPr>
            <a:spLocks noGrp="1"/>
          </p:cNvSpPr>
          <p:nvPr>
            <p:ph type="body"/>
          </p:nvPr>
        </p:nvSpPr>
        <p:spPr>
          <a:xfrm>
            <a:off x="4319640" y="1604520"/>
            <a:ext cx="3533040" cy="1896840"/>
          </a:xfrm>
          <a:prstGeom prst="rect">
            <a:avLst/>
          </a:prstGeom>
        </p:spPr>
        <p:txBody>
          <a:bodyPr lIns="0" rIns="0" tIns="0" bIns="0">
            <a:normAutofit/>
          </a:bodyPr>
          <a:p>
            <a:endParaRPr b="0" lang="en-CA" sz="3200" spc="-1" strike="noStrike">
              <a:latin typeface="Arial"/>
            </a:endParaRPr>
          </a:p>
        </p:txBody>
      </p:sp>
      <p:sp>
        <p:nvSpPr>
          <p:cNvPr id="271" name="PlaceHolder 4"/>
          <p:cNvSpPr>
            <a:spLocks noGrp="1"/>
          </p:cNvSpPr>
          <p:nvPr>
            <p:ph type="body"/>
          </p:nvPr>
        </p:nvSpPr>
        <p:spPr>
          <a:xfrm>
            <a:off x="8029800" y="1604520"/>
            <a:ext cx="3533040" cy="1896840"/>
          </a:xfrm>
          <a:prstGeom prst="rect">
            <a:avLst/>
          </a:prstGeom>
        </p:spPr>
        <p:txBody>
          <a:bodyPr lIns="0" rIns="0" tIns="0" bIns="0">
            <a:normAutofit/>
          </a:bodyPr>
          <a:p>
            <a:endParaRPr b="0" lang="en-CA" sz="3200" spc="-1" strike="noStrike">
              <a:latin typeface="Arial"/>
            </a:endParaRPr>
          </a:p>
        </p:txBody>
      </p:sp>
      <p:sp>
        <p:nvSpPr>
          <p:cNvPr id="272" name="PlaceHolder 5"/>
          <p:cNvSpPr>
            <a:spLocks noGrp="1"/>
          </p:cNvSpPr>
          <p:nvPr>
            <p:ph type="body"/>
          </p:nvPr>
        </p:nvSpPr>
        <p:spPr>
          <a:xfrm>
            <a:off x="609480" y="3682080"/>
            <a:ext cx="3533040" cy="1896840"/>
          </a:xfrm>
          <a:prstGeom prst="rect">
            <a:avLst/>
          </a:prstGeom>
        </p:spPr>
        <p:txBody>
          <a:bodyPr lIns="0" rIns="0" tIns="0" bIns="0">
            <a:normAutofit/>
          </a:bodyPr>
          <a:p>
            <a:endParaRPr b="0" lang="en-CA" sz="3200" spc="-1" strike="noStrike">
              <a:latin typeface="Arial"/>
            </a:endParaRPr>
          </a:p>
        </p:txBody>
      </p:sp>
      <p:sp>
        <p:nvSpPr>
          <p:cNvPr id="273" name="PlaceHolder 6"/>
          <p:cNvSpPr>
            <a:spLocks noGrp="1"/>
          </p:cNvSpPr>
          <p:nvPr>
            <p:ph type="body"/>
          </p:nvPr>
        </p:nvSpPr>
        <p:spPr>
          <a:xfrm>
            <a:off x="4319640" y="3682080"/>
            <a:ext cx="3533040" cy="1896840"/>
          </a:xfrm>
          <a:prstGeom prst="rect">
            <a:avLst/>
          </a:prstGeom>
        </p:spPr>
        <p:txBody>
          <a:bodyPr lIns="0" rIns="0" tIns="0" bIns="0">
            <a:normAutofit/>
          </a:bodyPr>
          <a:p>
            <a:endParaRPr b="0" lang="en-CA" sz="3200" spc="-1" strike="noStrike">
              <a:latin typeface="Arial"/>
            </a:endParaRPr>
          </a:p>
        </p:txBody>
      </p:sp>
      <p:sp>
        <p:nvSpPr>
          <p:cNvPr id="274" name="PlaceHolder 7"/>
          <p:cNvSpPr>
            <a:spLocks noGrp="1"/>
          </p:cNvSpPr>
          <p:nvPr>
            <p:ph type="body"/>
          </p:nvPr>
        </p:nvSpPr>
        <p:spPr>
          <a:xfrm>
            <a:off x="8029800" y="3682080"/>
            <a:ext cx="35330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8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83"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CA"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85" name="PlaceHolder 2"/>
          <p:cNvSpPr>
            <a:spLocks noGrp="1"/>
          </p:cNvSpPr>
          <p:nvPr>
            <p:ph type="body"/>
          </p:nvPr>
        </p:nvSpPr>
        <p:spPr>
          <a:xfrm>
            <a:off x="609480" y="1604520"/>
            <a:ext cx="10972440" cy="3977280"/>
          </a:xfrm>
          <a:prstGeom prst="rect">
            <a:avLst/>
          </a:prstGeom>
        </p:spPr>
        <p:txBody>
          <a:bodyPr lIns="0" rIns="0" tIns="0" bIns="0">
            <a:normAutofit/>
          </a:bodyPr>
          <a:p>
            <a:endParaRPr b="0" lang="en-CA"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87" name="PlaceHolder 2"/>
          <p:cNvSpPr>
            <a:spLocks noGrp="1"/>
          </p:cNvSpPr>
          <p:nvPr>
            <p:ph type="body"/>
          </p:nvPr>
        </p:nvSpPr>
        <p:spPr>
          <a:xfrm>
            <a:off x="609480" y="1604520"/>
            <a:ext cx="5354280" cy="3977280"/>
          </a:xfrm>
          <a:prstGeom prst="rect">
            <a:avLst/>
          </a:prstGeom>
        </p:spPr>
        <p:txBody>
          <a:bodyPr lIns="0" rIns="0" tIns="0" bIns="0">
            <a:normAutofit/>
          </a:bodyPr>
          <a:p>
            <a:endParaRPr b="0" lang="en-CA" sz="3200" spc="-1" strike="noStrike">
              <a:latin typeface="Arial"/>
            </a:endParaRPr>
          </a:p>
        </p:txBody>
      </p:sp>
      <p:sp>
        <p:nvSpPr>
          <p:cNvPr id="28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CA"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90"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CA"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92"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29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CA" sz="3200" spc="-1" strike="noStrike">
              <a:latin typeface="Arial"/>
            </a:endParaRPr>
          </a:p>
        </p:txBody>
      </p:sp>
      <p:sp>
        <p:nvSpPr>
          <p:cNvPr id="294" name="PlaceHolder 4"/>
          <p:cNvSpPr>
            <a:spLocks noGrp="1"/>
          </p:cNvSpPr>
          <p:nvPr>
            <p:ph type="body"/>
          </p:nvPr>
        </p:nvSpPr>
        <p:spPr>
          <a:xfrm>
            <a:off x="60948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8" name="PlaceHolder 2"/>
          <p:cNvSpPr>
            <a:spLocks noGrp="1"/>
          </p:cNvSpPr>
          <p:nvPr>
            <p:ph type="body"/>
          </p:nvPr>
        </p:nvSpPr>
        <p:spPr>
          <a:xfrm>
            <a:off x="609480" y="1604520"/>
            <a:ext cx="5354280" cy="3977280"/>
          </a:xfrm>
          <a:prstGeom prst="rect">
            <a:avLst/>
          </a:prstGeom>
        </p:spPr>
        <p:txBody>
          <a:bodyPr lIns="0" rIns="0" tIns="0" bIns="0">
            <a:normAutofit/>
          </a:bodyPr>
          <a:p>
            <a:endParaRPr b="0" lang="en-CA" sz="3200" spc="-1" strike="noStrike">
              <a:latin typeface="Arial"/>
            </a:endParaRPr>
          </a:p>
        </p:txBody>
      </p:sp>
      <p:sp>
        <p:nvSpPr>
          <p:cNvPr id="3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40" name="PlaceHolder 4"/>
          <p:cNvSpPr>
            <a:spLocks noGrp="1"/>
          </p:cNvSpPr>
          <p:nvPr>
            <p:ph type="body"/>
          </p:nvPr>
        </p:nvSpPr>
        <p:spPr>
          <a:xfrm>
            <a:off x="623196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296" name="PlaceHolder 2"/>
          <p:cNvSpPr>
            <a:spLocks noGrp="1"/>
          </p:cNvSpPr>
          <p:nvPr>
            <p:ph type="body"/>
          </p:nvPr>
        </p:nvSpPr>
        <p:spPr>
          <a:xfrm>
            <a:off x="609480" y="1604520"/>
            <a:ext cx="5354280" cy="3977280"/>
          </a:xfrm>
          <a:prstGeom prst="rect">
            <a:avLst/>
          </a:prstGeom>
        </p:spPr>
        <p:txBody>
          <a:bodyPr lIns="0" rIns="0" tIns="0" bIns="0">
            <a:normAutofit/>
          </a:bodyPr>
          <a:p>
            <a:endParaRPr b="0" lang="en-CA" sz="3200" spc="-1" strike="noStrike">
              <a:latin typeface="Arial"/>
            </a:endParaRPr>
          </a:p>
        </p:txBody>
      </p:sp>
      <p:sp>
        <p:nvSpPr>
          <p:cNvPr id="29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298" name="PlaceHolder 4"/>
          <p:cNvSpPr>
            <a:spLocks noGrp="1"/>
          </p:cNvSpPr>
          <p:nvPr>
            <p:ph type="body"/>
          </p:nvPr>
        </p:nvSpPr>
        <p:spPr>
          <a:xfrm>
            <a:off x="623196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00"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30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302" name="PlaceHolder 4"/>
          <p:cNvSpPr>
            <a:spLocks noGrp="1"/>
          </p:cNvSpPr>
          <p:nvPr>
            <p:ph type="body"/>
          </p:nvPr>
        </p:nvSpPr>
        <p:spPr>
          <a:xfrm>
            <a:off x="609480" y="3682080"/>
            <a:ext cx="109724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04" name="PlaceHolder 2"/>
          <p:cNvSpPr>
            <a:spLocks noGrp="1"/>
          </p:cNvSpPr>
          <p:nvPr>
            <p:ph type="body"/>
          </p:nvPr>
        </p:nvSpPr>
        <p:spPr>
          <a:xfrm>
            <a:off x="609480" y="1604520"/>
            <a:ext cx="10972440" cy="1896840"/>
          </a:xfrm>
          <a:prstGeom prst="rect">
            <a:avLst/>
          </a:prstGeom>
        </p:spPr>
        <p:txBody>
          <a:bodyPr lIns="0" rIns="0" tIns="0" bIns="0">
            <a:normAutofit/>
          </a:bodyPr>
          <a:p>
            <a:endParaRPr b="0" lang="en-CA" sz="3200" spc="-1" strike="noStrike">
              <a:latin typeface="Arial"/>
            </a:endParaRPr>
          </a:p>
        </p:txBody>
      </p:sp>
      <p:sp>
        <p:nvSpPr>
          <p:cNvPr id="305" name="PlaceHolder 3"/>
          <p:cNvSpPr>
            <a:spLocks noGrp="1"/>
          </p:cNvSpPr>
          <p:nvPr>
            <p:ph type="body"/>
          </p:nvPr>
        </p:nvSpPr>
        <p:spPr>
          <a:xfrm>
            <a:off x="609480" y="3682080"/>
            <a:ext cx="109724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07"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30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309" name="PlaceHolder 4"/>
          <p:cNvSpPr>
            <a:spLocks noGrp="1"/>
          </p:cNvSpPr>
          <p:nvPr>
            <p:ph type="body"/>
          </p:nvPr>
        </p:nvSpPr>
        <p:spPr>
          <a:xfrm>
            <a:off x="609480" y="3682080"/>
            <a:ext cx="5354280" cy="1896840"/>
          </a:xfrm>
          <a:prstGeom prst="rect">
            <a:avLst/>
          </a:prstGeom>
        </p:spPr>
        <p:txBody>
          <a:bodyPr lIns="0" rIns="0" tIns="0" bIns="0">
            <a:normAutofit/>
          </a:bodyPr>
          <a:p>
            <a:endParaRPr b="0" lang="en-CA" sz="3200" spc="-1" strike="noStrike">
              <a:latin typeface="Arial"/>
            </a:endParaRPr>
          </a:p>
        </p:txBody>
      </p:sp>
      <p:sp>
        <p:nvSpPr>
          <p:cNvPr id="310" name="PlaceHolder 5"/>
          <p:cNvSpPr>
            <a:spLocks noGrp="1"/>
          </p:cNvSpPr>
          <p:nvPr>
            <p:ph type="body"/>
          </p:nvPr>
        </p:nvSpPr>
        <p:spPr>
          <a:xfrm>
            <a:off x="623196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12" name="PlaceHolder 2"/>
          <p:cNvSpPr>
            <a:spLocks noGrp="1"/>
          </p:cNvSpPr>
          <p:nvPr>
            <p:ph type="body"/>
          </p:nvPr>
        </p:nvSpPr>
        <p:spPr>
          <a:xfrm>
            <a:off x="609480" y="1604520"/>
            <a:ext cx="3533040" cy="1896840"/>
          </a:xfrm>
          <a:prstGeom prst="rect">
            <a:avLst/>
          </a:prstGeom>
        </p:spPr>
        <p:txBody>
          <a:bodyPr lIns="0" rIns="0" tIns="0" bIns="0">
            <a:normAutofit/>
          </a:bodyPr>
          <a:p>
            <a:endParaRPr b="0" lang="en-CA" sz="3200" spc="-1" strike="noStrike">
              <a:latin typeface="Arial"/>
            </a:endParaRPr>
          </a:p>
        </p:txBody>
      </p:sp>
      <p:sp>
        <p:nvSpPr>
          <p:cNvPr id="313" name="PlaceHolder 3"/>
          <p:cNvSpPr>
            <a:spLocks noGrp="1"/>
          </p:cNvSpPr>
          <p:nvPr>
            <p:ph type="body"/>
          </p:nvPr>
        </p:nvSpPr>
        <p:spPr>
          <a:xfrm>
            <a:off x="4319640" y="1604520"/>
            <a:ext cx="3533040" cy="1896840"/>
          </a:xfrm>
          <a:prstGeom prst="rect">
            <a:avLst/>
          </a:prstGeom>
        </p:spPr>
        <p:txBody>
          <a:bodyPr lIns="0" rIns="0" tIns="0" bIns="0">
            <a:normAutofit/>
          </a:bodyPr>
          <a:p>
            <a:endParaRPr b="0" lang="en-CA" sz="3200" spc="-1" strike="noStrike">
              <a:latin typeface="Arial"/>
            </a:endParaRPr>
          </a:p>
        </p:txBody>
      </p:sp>
      <p:sp>
        <p:nvSpPr>
          <p:cNvPr id="314" name="PlaceHolder 4"/>
          <p:cNvSpPr>
            <a:spLocks noGrp="1"/>
          </p:cNvSpPr>
          <p:nvPr>
            <p:ph type="body"/>
          </p:nvPr>
        </p:nvSpPr>
        <p:spPr>
          <a:xfrm>
            <a:off x="8029800" y="1604520"/>
            <a:ext cx="3533040" cy="1896840"/>
          </a:xfrm>
          <a:prstGeom prst="rect">
            <a:avLst/>
          </a:prstGeom>
        </p:spPr>
        <p:txBody>
          <a:bodyPr lIns="0" rIns="0" tIns="0" bIns="0">
            <a:normAutofit/>
          </a:bodyPr>
          <a:p>
            <a:endParaRPr b="0" lang="en-CA" sz="3200" spc="-1" strike="noStrike">
              <a:latin typeface="Arial"/>
            </a:endParaRPr>
          </a:p>
        </p:txBody>
      </p:sp>
      <p:sp>
        <p:nvSpPr>
          <p:cNvPr id="315" name="PlaceHolder 5"/>
          <p:cNvSpPr>
            <a:spLocks noGrp="1"/>
          </p:cNvSpPr>
          <p:nvPr>
            <p:ph type="body"/>
          </p:nvPr>
        </p:nvSpPr>
        <p:spPr>
          <a:xfrm>
            <a:off x="609480" y="3682080"/>
            <a:ext cx="3533040" cy="1896840"/>
          </a:xfrm>
          <a:prstGeom prst="rect">
            <a:avLst/>
          </a:prstGeom>
        </p:spPr>
        <p:txBody>
          <a:bodyPr lIns="0" rIns="0" tIns="0" bIns="0">
            <a:normAutofit/>
          </a:bodyPr>
          <a:p>
            <a:endParaRPr b="0" lang="en-CA" sz="3200" spc="-1" strike="noStrike">
              <a:latin typeface="Arial"/>
            </a:endParaRPr>
          </a:p>
        </p:txBody>
      </p:sp>
      <p:sp>
        <p:nvSpPr>
          <p:cNvPr id="316" name="PlaceHolder 6"/>
          <p:cNvSpPr>
            <a:spLocks noGrp="1"/>
          </p:cNvSpPr>
          <p:nvPr>
            <p:ph type="body"/>
          </p:nvPr>
        </p:nvSpPr>
        <p:spPr>
          <a:xfrm>
            <a:off x="4319640" y="3682080"/>
            <a:ext cx="3533040" cy="1896840"/>
          </a:xfrm>
          <a:prstGeom prst="rect">
            <a:avLst/>
          </a:prstGeom>
        </p:spPr>
        <p:txBody>
          <a:bodyPr lIns="0" rIns="0" tIns="0" bIns="0">
            <a:normAutofit/>
          </a:bodyPr>
          <a:p>
            <a:endParaRPr b="0" lang="en-CA" sz="3200" spc="-1" strike="noStrike">
              <a:latin typeface="Arial"/>
            </a:endParaRPr>
          </a:p>
        </p:txBody>
      </p:sp>
      <p:sp>
        <p:nvSpPr>
          <p:cNvPr id="317" name="PlaceHolder 7"/>
          <p:cNvSpPr>
            <a:spLocks noGrp="1"/>
          </p:cNvSpPr>
          <p:nvPr>
            <p:ph type="body"/>
          </p:nvPr>
        </p:nvSpPr>
        <p:spPr>
          <a:xfrm>
            <a:off x="8029800" y="3682080"/>
            <a:ext cx="35330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2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24"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CA"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2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26" name="PlaceHolder 2"/>
          <p:cNvSpPr>
            <a:spLocks noGrp="1"/>
          </p:cNvSpPr>
          <p:nvPr>
            <p:ph type="body"/>
          </p:nvPr>
        </p:nvSpPr>
        <p:spPr>
          <a:xfrm>
            <a:off x="609480" y="1604520"/>
            <a:ext cx="10972440" cy="3977280"/>
          </a:xfrm>
          <a:prstGeom prst="rect">
            <a:avLst/>
          </a:prstGeom>
        </p:spPr>
        <p:txBody>
          <a:bodyPr lIns="0" rIns="0" tIns="0" bIns="0">
            <a:normAutofit/>
          </a:bodyPr>
          <a:p>
            <a:endParaRPr b="0" lang="en-CA"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28" name="PlaceHolder 2"/>
          <p:cNvSpPr>
            <a:spLocks noGrp="1"/>
          </p:cNvSpPr>
          <p:nvPr>
            <p:ph type="body"/>
          </p:nvPr>
        </p:nvSpPr>
        <p:spPr>
          <a:xfrm>
            <a:off x="609480" y="1604520"/>
            <a:ext cx="5354280" cy="3977280"/>
          </a:xfrm>
          <a:prstGeom prst="rect">
            <a:avLst/>
          </a:prstGeom>
        </p:spPr>
        <p:txBody>
          <a:bodyPr lIns="0" rIns="0" tIns="0" bIns="0">
            <a:normAutofit/>
          </a:bodyPr>
          <a:p>
            <a:endParaRPr b="0" lang="en-CA" sz="3200" spc="-1" strike="noStrike">
              <a:latin typeface="Arial"/>
            </a:endParaRPr>
          </a:p>
        </p:txBody>
      </p:sp>
      <p:sp>
        <p:nvSpPr>
          <p:cNvPr id="329" name="PlaceHolder 3"/>
          <p:cNvSpPr>
            <a:spLocks noGrp="1"/>
          </p:cNvSpPr>
          <p:nvPr>
            <p:ph type="body"/>
          </p:nvPr>
        </p:nvSpPr>
        <p:spPr>
          <a:xfrm>
            <a:off x="6231960" y="1604520"/>
            <a:ext cx="5354280" cy="3977280"/>
          </a:xfrm>
          <a:prstGeom prst="rect">
            <a:avLst/>
          </a:prstGeom>
        </p:spPr>
        <p:txBody>
          <a:bodyPr lIns="0" rIns="0" tIns="0" bIns="0">
            <a:normAutofit/>
          </a:bodyPr>
          <a:p>
            <a:endParaRPr b="0" lang="en-CA"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3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42"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4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44" name="PlaceHolder 4"/>
          <p:cNvSpPr>
            <a:spLocks noGrp="1"/>
          </p:cNvSpPr>
          <p:nvPr>
            <p:ph type="body"/>
          </p:nvPr>
        </p:nvSpPr>
        <p:spPr>
          <a:xfrm>
            <a:off x="609480" y="3682080"/>
            <a:ext cx="109724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31"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CA"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33"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334" name="PlaceHolder 3"/>
          <p:cNvSpPr>
            <a:spLocks noGrp="1"/>
          </p:cNvSpPr>
          <p:nvPr>
            <p:ph type="body"/>
          </p:nvPr>
        </p:nvSpPr>
        <p:spPr>
          <a:xfrm>
            <a:off x="6231960" y="1604520"/>
            <a:ext cx="5354280" cy="3977280"/>
          </a:xfrm>
          <a:prstGeom prst="rect">
            <a:avLst/>
          </a:prstGeom>
        </p:spPr>
        <p:txBody>
          <a:bodyPr lIns="0" rIns="0" tIns="0" bIns="0">
            <a:normAutofit/>
          </a:bodyPr>
          <a:p>
            <a:endParaRPr b="0" lang="en-CA" sz="3200" spc="-1" strike="noStrike">
              <a:latin typeface="Arial"/>
            </a:endParaRPr>
          </a:p>
        </p:txBody>
      </p:sp>
      <p:sp>
        <p:nvSpPr>
          <p:cNvPr id="335" name="PlaceHolder 4"/>
          <p:cNvSpPr>
            <a:spLocks noGrp="1"/>
          </p:cNvSpPr>
          <p:nvPr>
            <p:ph type="body"/>
          </p:nvPr>
        </p:nvSpPr>
        <p:spPr>
          <a:xfrm>
            <a:off x="60948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3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37" name="PlaceHolder 2"/>
          <p:cNvSpPr>
            <a:spLocks noGrp="1"/>
          </p:cNvSpPr>
          <p:nvPr>
            <p:ph type="body"/>
          </p:nvPr>
        </p:nvSpPr>
        <p:spPr>
          <a:xfrm>
            <a:off x="609480" y="1604520"/>
            <a:ext cx="5354280" cy="3977280"/>
          </a:xfrm>
          <a:prstGeom prst="rect">
            <a:avLst/>
          </a:prstGeom>
        </p:spPr>
        <p:txBody>
          <a:bodyPr lIns="0" rIns="0" tIns="0" bIns="0">
            <a:normAutofit/>
          </a:bodyPr>
          <a:p>
            <a:endParaRPr b="0" lang="en-CA" sz="3200" spc="-1" strike="noStrike">
              <a:latin typeface="Arial"/>
            </a:endParaRPr>
          </a:p>
        </p:txBody>
      </p:sp>
      <p:sp>
        <p:nvSpPr>
          <p:cNvPr id="33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339" name="PlaceHolder 4"/>
          <p:cNvSpPr>
            <a:spLocks noGrp="1"/>
          </p:cNvSpPr>
          <p:nvPr>
            <p:ph type="body"/>
          </p:nvPr>
        </p:nvSpPr>
        <p:spPr>
          <a:xfrm>
            <a:off x="623196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4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41"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34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343" name="PlaceHolder 4"/>
          <p:cNvSpPr>
            <a:spLocks noGrp="1"/>
          </p:cNvSpPr>
          <p:nvPr>
            <p:ph type="body"/>
          </p:nvPr>
        </p:nvSpPr>
        <p:spPr>
          <a:xfrm>
            <a:off x="609480" y="3682080"/>
            <a:ext cx="109724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45" name="PlaceHolder 2"/>
          <p:cNvSpPr>
            <a:spLocks noGrp="1"/>
          </p:cNvSpPr>
          <p:nvPr>
            <p:ph type="body"/>
          </p:nvPr>
        </p:nvSpPr>
        <p:spPr>
          <a:xfrm>
            <a:off x="609480" y="1604520"/>
            <a:ext cx="10972440" cy="1896840"/>
          </a:xfrm>
          <a:prstGeom prst="rect">
            <a:avLst/>
          </a:prstGeom>
        </p:spPr>
        <p:txBody>
          <a:bodyPr lIns="0" rIns="0" tIns="0" bIns="0">
            <a:normAutofit/>
          </a:bodyPr>
          <a:p>
            <a:endParaRPr b="0" lang="en-CA" sz="3200" spc="-1" strike="noStrike">
              <a:latin typeface="Arial"/>
            </a:endParaRPr>
          </a:p>
        </p:txBody>
      </p:sp>
      <p:sp>
        <p:nvSpPr>
          <p:cNvPr id="346" name="PlaceHolder 3"/>
          <p:cNvSpPr>
            <a:spLocks noGrp="1"/>
          </p:cNvSpPr>
          <p:nvPr>
            <p:ph type="body"/>
          </p:nvPr>
        </p:nvSpPr>
        <p:spPr>
          <a:xfrm>
            <a:off x="609480" y="3682080"/>
            <a:ext cx="109724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4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48" name="PlaceHolder 2"/>
          <p:cNvSpPr>
            <a:spLocks noGrp="1"/>
          </p:cNvSpPr>
          <p:nvPr>
            <p:ph type="body"/>
          </p:nvPr>
        </p:nvSpPr>
        <p:spPr>
          <a:xfrm>
            <a:off x="609480" y="1604520"/>
            <a:ext cx="5354280" cy="1896840"/>
          </a:xfrm>
          <a:prstGeom prst="rect">
            <a:avLst/>
          </a:prstGeom>
        </p:spPr>
        <p:txBody>
          <a:bodyPr lIns="0" rIns="0" tIns="0" bIns="0">
            <a:normAutofit/>
          </a:bodyPr>
          <a:p>
            <a:endParaRPr b="0" lang="en-CA" sz="3200" spc="-1" strike="noStrike">
              <a:latin typeface="Arial"/>
            </a:endParaRPr>
          </a:p>
        </p:txBody>
      </p:sp>
      <p:sp>
        <p:nvSpPr>
          <p:cNvPr id="34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CA" sz="3200" spc="-1" strike="noStrike">
              <a:latin typeface="Arial"/>
            </a:endParaRPr>
          </a:p>
        </p:txBody>
      </p:sp>
      <p:sp>
        <p:nvSpPr>
          <p:cNvPr id="350" name="PlaceHolder 4"/>
          <p:cNvSpPr>
            <a:spLocks noGrp="1"/>
          </p:cNvSpPr>
          <p:nvPr>
            <p:ph type="body"/>
          </p:nvPr>
        </p:nvSpPr>
        <p:spPr>
          <a:xfrm>
            <a:off x="609480" y="3682080"/>
            <a:ext cx="5354280" cy="1896840"/>
          </a:xfrm>
          <a:prstGeom prst="rect">
            <a:avLst/>
          </a:prstGeom>
        </p:spPr>
        <p:txBody>
          <a:bodyPr lIns="0" rIns="0" tIns="0" bIns="0">
            <a:normAutofit/>
          </a:bodyPr>
          <a:p>
            <a:endParaRPr b="0" lang="en-CA" sz="3200" spc="-1" strike="noStrike">
              <a:latin typeface="Arial"/>
            </a:endParaRPr>
          </a:p>
        </p:txBody>
      </p:sp>
      <p:sp>
        <p:nvSpPr>
          <p:cNvPr id="351" name="PlaceHolder 5"/>
          <p:cNvSpPr>
            <a:spLocks noGrp="1"/>
          </p:cNvSpPr>
          <p:nvPr>
            <p:ph type="body"/>
          </p:nvPr>
        </p:nvSpPr>
        <p:spPr>
          <a:xfrm>
            <a:off x="6231960" y="3682080"/>
            <a:ext cx="535428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53" name="PlaceHolder 2"/>
          <p:cNvSpPr>
            <a:spLocks noGrp="1"/>
          </p:cNvSpPr>
          <p:nvPr>
            <p:ph type="body"/>
          </p:nvPr>
        </p:nvSpPr>
        <p:spPr>
          <a:xfrm>
            <a:off x="609480" y="1604520"/>
            <a:ext cx="3533040" cy="1896840"/>
          </a:xfrm>
          <a:prstGeom prst="rect">
            <a:avLst/>
          </a:prstGeom>
        </p:spPr>
        <p:txBody>
          <a:bodyPr lIns="0" rIns="0" tIns="0" bIns="0">
            <a:normAutofit/>
          </a:bodyPr>
          <a:p>
            <a:endParaRPr b="0" lang="en-CA" sz="3200" spc="-1" strike="noStrike">
              <a:latin typeface="Arial"/>
            </a:endParaRPr>
          </a:p>
        </p:txBody>
      </p:sp>
      <p:sp>
        <p:nvSpPr>
          <p:cNvPr id="354" name="PlaceHolder 3"/>
          <p:cNvSpPr>
            <a:spLocks noGrp="1"/>
          </p:cNvSpPr>
          <p:nvPr>
            <p:ph type="body"/>
          </p:nvPr>
        </p:nvSpPr>
        <p:spPr>
          <a:xfrm>
            <a:off x="4319640" y="1604520"/>
            <a:ext cx="3533040" cy="1896840"/>
          </a:xfrm>
          <a:prstGeom prst="rect">
            <a:avLst/>
          </a:prstGeom>
        </p:spPr>
        <p:txBody>
          <a:bodyPr lIns="0" rIns="0" tIns="0" bIns="0">
            <a:normAutofit/>
          </a:bodyPr>
          <a:p>
            <a:endParaRPr b="0" lang="en-CA" sz="3200" spc="-1" strike="noStrike">
              <a:latin typeface="Arial"/>
            </a:endParaRPr>
          </a:p>
        </p:txBody>
      </p:sp>
      <p:sp>
        <p:nvSpPr>
          <p:cNvPr id="355" name="PlaceHolder 4"/>
          <p:cNvSpPr>
            <a:spLocks noGrp="1"/>
          </p:cNvSpPr>
          <p:nvPr>
            <p:ph type="body"/>
          </p:nvPr>
        </p:nvSpPr>
        <p:spPr>
          <a:xfrm>
            <a:off x="8029800" y="1604520"/>
            <a:ext cx="3533040" cy="1896840"/>
          </a:xfrm>
          <a:prstGeom prst="rect">
            <a:avLst/>
          </a:prstGeom>
        </p:spPr>
        <p:txBody>
          <a:bodyPr lIns="0" rIns="0" tIns="0" bIns="0">
            <a:normAutofit/>
          </a:bodyPr>
          <a:p>
            <a:endParaRPr b="0" lang="en-CA" sz="3200" spc="-1" strike="noStrike">
              <a:latin typeface="Arial"/>
            </a:endParaRPr>
          </a:p>
        </p:txBody>
      </p:sp>
      <p:sp>
        <p:nvSpPr>
          <p:cNvPr id="356" name="PlaceHolder 5"/>
          <p:cNvSpPr>
            <a:spLocks noGrp="1"/>
          </p:cNvSpPr>
          <p:nvPr>
            <p:ph type="body"/>
          </p:nvPr>
        </p:nvSpPr>
        <p:spPr>
          <a:xfrm>
            <a:off x="609480" y="3682080"/>
            <a:ext cx="3533040" cy="1896840"/>
          </a:xfrm>
          <a:prstGeom prst="rect">
            <a:avLst/>
          </a:prstGeom>
        </p:spPr>
        <p:txBody>
          <a:bodyPr lIns="0" rIns="0" tIns="0" bIns="0">
            <a:normAutofit/>
          </a:bodyPr>
          <a:p>
            <a:endParaRPr b="0" lang="en-CA" sz="3200" spc="-1" strike="noStrike">
              <a:latin typeface="Arial"/>
            </a:endParaRPr>
          </a:p>
        </p:txBody>
      </p:sp>
      <p:sp>
        <p:nvSpPr>
          <p:cNvPr id="357" name="PlaceHolder 6"/>
          <p:cNvSpPr>
            <a:spLocks noGrp="1"/>
          </p:cNvSpPr>
          <p:nvPr>
            <p:ph type="body"/>
          </p:nvPr>
        </p:nvSpPr>
        <p:spPr>
          <a:xfrm>
            <a:off x="4319640" y="3682080"/>
            <a:ext cx="3533040" cy="1896840"/>
          </a:xfrm>
          <a:prstGeom prst="rect">
            <a:avLst/>
          </a:prstGeom>
        </p:spPr>
        <p:txBody>
          <a:bodyPr lIns="0" rIns="0" tIns="0" bIns="0">
            <a:normAutofit/>
          </a:bodyPr>
          <a:p>
            <a:endParaRPr b="0" lang="en-CA" sz="3200" spc="-1" strike="noStrike">
              <a:latin typeface="Arial"/>
            </a:endParaRPr>
          </a:p>
        </p:txBody>
      </p:sp>
      <p:sp>
        <p:nvSpPr>
          <p:cNvPr id="358" name="PlaceHolder 7"/>
          <p:cNvSpPr>
            <a:spLocks noGrp="1"/>
          </p:cNvSpPr>
          <p:nvPr>
            <p:ph type="body"/>
          </p:nvPr>
        </p:nvSpPr>
        <p:spPr>
          <a:xfrm>
            <a:off x="8029800" y="3682080"/>
            <a:ext cx="3533040" cy="1896840"/>
          </a:xfrm>
          <a:prstGeom prst="rect">
            <a:avLst/>
          </a:prstGeom>
        </p:spPr>
        <p:txBody>
          <a:bodyPr lIns="0" rIns="0" tIns="0" bIns="0">
            <a:normAutofit/>
          </a:bodyPr>
          <a:p>
            <a:endParaRPr b="0" lang="en-CA"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6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65"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CA"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6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CA" sz="4400" spc="-1" strike="noStrike">
              <a:latin typeface="Arial"/>
            </a:endParaRPr>
          </a:p>
        </p:txBody>
      </p:sp>
      <p:sp>
        <p:nvSpPr>
          <p:cNvPr id="367" name="PlaceHolder 2"/>
          <p:cNvSpPr>
            <a:spLocks noGrp="1"/>
          </p:cNvSpPr>
          <p:nvPr>
            <p:ph type="body"/>
          </p:nvPr>
        </p:nvSpPr>
        <p:spPr>
          <a:xfrm>
            <a:off x="609480" y="1604520"/>
            <a:ext cx="10972440" cy="3977280"/>
          </a:xfrm>
          <a:prstGeom prst="rect">
            <a:avLst/>
          </a:prstGeom>
        </p:spPr>
        <p:txBody>
          <a:bodyPr lIns="0" rIns="0" tIns="0" bIns="0">
            <a:normAutofit/>
          </a:bodyPr>
          <a:p>
            <a:endParaRPr b="0" lang="en-CA"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slideLayout" Target="../slideLayouts/slideLayout1.xml"/><Relationship Id="rId10" Type="http://schemas.openxmlformats.org/officeDocument/2006/relationships/slideLayout" Target="../slideLayouts/slideLayout2.xml"/><Relationship Id="rId11" Type="http://schemas.openxmlformats.org/officeDocument/2006/relationships/slideLayout" Target="../slideLayouts/slideLayout3.xml"/><Relationship Id="rId12" Type="http://schemas.openxmlformats.org/officeDocument/2006/relationships/slideLayout" Target="../slideLayouts/slideLayout4.xml"/><Relationship Id="rId13" Type="http://schemas.openxmlformats.org/officeDocument/2006/relationships/slideLayout" Target="../slideLayouts/slideLayout5.xml"/><Relationship Id="rId14" Type="http://schemas.openxmlformats.org/officeDocument/2006/relationships/slideLayout" Target="../slideLayouts/slideLayout6.xml"/><Relationship Id="rId15" Type="http://schemas.openxmlformats.org/officeDocument/2006/relationships/slideLayout" Target="../slideLayouts/slideLayout7.xml"/><Relationship Id="rId16" Type="http://schemas.openxmlformats.org/officeDocument/2006/relationships/slideLayout" Target="../slideLayouts/slideLayout8.xml"/><Relationship Id="rId17" Type="http://schemas.openxmlformats.org/officeDocument/2006/relationships/slideLayout" Target="../slideLayouts/slideLayout9.xml"/><Relationship Id="rId18" Type="http://schemas.openxmlformats.org/officeDocument/2006/relationships/slideLayout" Target="../slideLayouts/slideLayout10.xml"/><Relationship Id="rId19" Type="http://schemas.openxmlformats.org/officeDocument/2006/relationships/slideLayout" Target="../slideLayouts/slideLayout11.xml"/><Relationship Id="rId20"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 Id="rId11" Type="http://schemas.openxmlformats.org/officeDocument/2006/relationships/slideLayout" Target="../slideLayouts/slideLayout19.xml"/><Relationship Id="rId12" Type="http://schemas.openxmlformats.org/officeDocument/2006/relationships/slideLayout" Target="../slideLayouts/slideLayout20.xml"/><Relationship Id="rId13" Type="http://schemas.openxmlformats.org/officeDocument/2006/relationships/slideLayout" Target="../slideLayouts/slideLayout21.xml"/><Relationship Id="rId14" Type="http://schemas.openxmlformats.org/officeDocument/2006/relationships/slideLayout" Target="../slideLayouts/slideLayout22.xml"/><Relationship Id="rId15" Type="http://schemas.openxmlformats.org/officeDocument/2006/relationships/slideLayout" Target="../slideLayouts/slideLayout23.xml"/><Relationship Id="rId16"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slideLayout" Target="../slideLayouts/slideLayout45.xml"/><Relationship Id="rId14" Type="http://schemas.openxmlformats.org/officeDocument/2006/relationships/slideLayout" Target="../slideLayouts/slideLayout46.xml"/><Relationship Id="rId15" Type="http://schemas.openxmlformats.org/officeDocument/2006/relationships/slideLayout" Target="../slideLayouts/slideLayout47.xml"/><Relationship Id="rId16"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slideLayout" Target="../slideLayouts/slideLayout57.xml"/><Relationship Id="rId14" Type="http://schemas.openxmlformats.org/officeDocument/2006/relationships/slideLayout" Target="../slideLayouts/slideLayout58.xml"/><Relationship Id="rId15" Type="http://schemas.openxmlformats.org/officeDocument/2006/relationships/slideLayout" Target="../slideLayouts/slideLayout59.xml"/><Relationship Id="rId16"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 Id="rId11" Type="http://schemas.openxmlformats.org/officeDocument/2006/relationships/slideLayout" Target="../slideLayouts/slideLayout67.xml"/><Relationship Id="rId12" Type="http://schemas.openxmlformats.org/officeDocument/2006/relationships/slideLayout" Target="../slideLayouts/slideLayout68.xml"/><Relationship Id="rId13" Type="http://schemas.openxmlformats.org/officeDocument/2006/relationships/slideLayout" Target="../slideLayouts/slideLayout69.xml"/><Relationship Id="rId14" Type="http://schemas.openxmlformats.org/officeDocument/2006/relationships/slideLayout" Target="../slideLayouts/slideLayout70.xml"/><Relationship Id="rId15" Type="http://schemas.openxmlformats.org/officeDocument/2006/relationships/slideLayout" Target="../slideLayouts/slideLayout71.xml"/><Relationship Id="rId16"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slideLayout" Target="../slideLayouts/slideLayout95.xml"/><Relationship Id="rId15"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slideLayout" Target="../slideLayouts/slideLayout106.xml"/><Relationship Id="rId14" Type="http://schemas.openxmlformats.org/officeDocument/2006/relationships/slideLayout" Target="../slideLayouts/slideLayout107.xml"/><Relationship Id="rId15"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p:cNvSpPr/>
          <p:nvPr/>
        </p:nvSpPr>
        <p:spPr>
          <a:xfrm>
            <a:off x="0" y="0"/>
            <a:ext cx="6368040" cy="64947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p:style>
      </p:sp>
      <p:pic>
        <p:nvPicPr>
          <p:cNvPr id="1" name="Picture 30" descr="A picture containing person, man, using, water&#10;&#10;Description automatically generated"/>
          <p:cNvPicPr/>
          <p:nvPr/>
        </p:nvPicPr>
        <p:blipFill>
          <a:blip r:embed="rId2">
            <a:alphaModFix amt="85000"/>
          </a:blip>
          <a:stretch/>
        </p:blipFill>
        <p:spPr>
          <a:xfrm flipH="1">
            <a:off x="6373440" y="0"/>
            <a:ext cx="5818680" cy="6494760"/>
          </a:xfrm>
          <a:prstGeom prst="rect">
            <a:avLst/>
          </a:prstGeom>
          <a:ln>
            <a:noFill/>
          </a:ln>
        </p:spPr>
      </p:pic>
      <p:sp>
        <p:nvSpPr>
          <p:cNvPr id="2" name="CustomShape 2"/>
          <p:cNvSpPr/>
          <p:nvPr/>
        </p:nvSpPr>
        <p:spPr>
          <a:xfrm>
            <a:off x="1290960" y="4502520"/>
            <a:ext cx="206028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CA" sz="1800" spc="-1" strike="noStrike" u="sng">
                <a:solidFill>
                  <a:srgbClr val="002060"/>
                </a:solidFill>
                <a:uFillTx/>
                <a:latin typeface="Lato"/>
                <a:ea typeface="DejaVu Sans"/>
              </a:rPr>
              <a:t>F</a:t>
            </a:r>
            <a:r>
              <a:rPr b="0" lang="en-CA" sz="1800" spc="-1" strike="noStrike">
                <a:solidFill>
                  <a:srgbClr val="002060"/>
                </a:solidFill>
                <a:latin typeface="Lato"/>
                <a:ea typeface="DejaVu Sans"/>
              </a:rPr>
              <a:t>indable</a:t>
            </a:r>
            <a:endParaRPr b="0" lang="en-CA" sz="1800" spc="-1" strike="noStrike">
              <a:latin typeface="Arial"/>
            </a:endParaRPr>
          </a:p>
        </p:txBody>
      </p:sp>
      <p:sp>
        <p:nvSpPr>
          <p:cNvPr id="3" name="CustomShape 3"/>
          <p:cNvSpPr/>
          <p:nvPr/>
        </p:nvSpPr>
        <p:spPr>
          <a:xfrm>
            <a:off x="9836280" y="5657760"/>
            <a:ext cx="1894680" cy="91260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1" lang="en-CA" sz="5400" spc="-1" strike="noStrike">
                <a:solidFill>
                  <a:srgbClr val="ffffff"/>
                </a:solidFill>
                <a:latin typeface="Times New Roman"/>
                <a:ea typeface="DejaVu Sans"/>
              </a:rPr>
              <a:t>OGC</a:t>
            </a:r>
            <a:endParaRPr b="0" lang="en-CA" sz="5400" spc="-1" strike="noStrike">
              <a:latin typeface="Arial"/>
            </a:endParaRPr>
          </a:p>
        </p:txBody>
      </p:sp>
      <p:sp>
        <p:nvSpPr>
          <p:cNvPr id="4" name="CustomShape 4"/>
          <p:cNvSpPr/>
          <p:nvPr/>
        </p:nvSpPr>
        <p:spPr>
          <a:xfrm>
            <a:off x="626040" y="4453200"/>
            <a:ext cx="532800" cy="532800"/>
          </a:xfrm>
          <a:prstGeom prst="ellipse">
            <a:avLst/>
          </a:prstGeom>
          <a:solidFill>
            <a:srgbClr val="002060"/>
          </a:solidFill>
          <a:ln>
            <a:noFill/>
          </a:ln>
        </p:spPr>
        <p:style>
          <a:lnRef idx="0"/>
          <a:fillRef idx="0"/>
          <a:effectRef idx="0"/>
          <a:fontRef idx="minor"/>
        </p:style>
      </p:sp>
      <p:sp>
        <p:nvSpPr>
          <p:cNvPr id="5" name="CustomShape 5"/>
          <p:cNvSpPr/>
          <p:nvPr/>
        </p:nvSpPr>
        <p:spPr>
          <a:xfrm>
            <a:off x="3089880" y="4465800"/>
            <a:ext cx="532800" cy="532800"/>
          </a:xfrm>
          <a:prstGeom prst="ellipse">
            <a:avLst/>
          </a:prstGeom>
          <a:solidFill>
            <a:srgbClr val="002060"/>
          </a:solidFill>
          <a:ln>
            <a:noFill/>
          </a:ln>
        </p:spPr>
        <p:style>
          <a:lnRef idx="0"/>
          <a:fillRef idx="0"/>
          <a:effectRef idx="0"/>
          <a:fontRef idx="minor"/>
        </p:style>
      </p:sp>
      <p:sp>
        <p:nvSpPr>
          <p:cNvPr id="6" name="CustomShape 6"/>
          <p:cNvSpPr/>
          <p:nvPr/>
        </p:nvSpPr>
        <p:spPr>
          <a:xfrm>
            <a:off x="618120" y="5220360"/>
            <a:ext cx="532800" cy="532800"/>
          </a:xfrm>
          <a:prstGeom prst="ellipse">
            <a:avLst/>
          </a:prstGeom>
          <a:solidFill>
            <a:srgbClr val="002060"/>
          </a:solidFill>
          <a:ln>
            <a:noFill/>
          </a:ln>
        </p:spPr>
        <p:style>
          <a:lnRef idx="0"/>
          <a:fillRef idx="0"/>
          <a:effectRef idx="0"/>
          <a:fontRef idx="minor"/>
        </p:style>
      </p:sp>
      <p:sp>
        <p:nvSpPr>
          <p:cNvPr id="7" name="CustomShape 7"/>
          <p:cNvSpPr/>
          <p:nvPr/>
        </p:nvSpPr>
        <p:spPr>
          <a:xfrm>
            <a:off x="3108600" y="5222520"/>
            <a:ext cx="532800" cy="532800"/>
          </a:xfrm>
          <a:prstGeom prst="ellipse">
            <a:avLst/>
          </a:prstGeom>
          <a:solidFill>
            <a:srgbClr val="002060"/>
          </a:solidFill>
          <a:ln>
            <a:noFill/>
          </a:ln>
        </p:spPr>
        <p:style>
          <a:lnRef idx="0"/>
          <a:fillRef idx="0"/>
          <a:effectRef idx="0"/>
          <a:fontRef idx="minor"/>
        </p:style>
      </p:sp>
      <p:pic>
        <p:nvPicPr>
          <p:cNvPr id="8" name="Google Shape;127;p19" descr="A picture containing drawing, light, clock&#10;&#10;Description automatically generated"/>
          <p:cNvPicPr/>
          <p:nvPr/>
        </p:nvPicPr>
        <p:blipFill>
          <a:blip r:embed="rId3"/>
          <a:stretch/>
        </p:blipFill>
        <p:spPr>
          <a:xfrm>
            <a:off x="3114360" y="4456440"/>
            <a:ext cx="529920" cy="529920"/>
          </a:xfrm>
          <a:prstGeom prst="rect">
            <a:avLst/>
          </a:prstGeom>
          <a:ln>
            <a:noFill/>
          </a:ln>
        </p:spPr>
      </p:pic>
      <p:pic>
        <p:nvPicPr>
          <p:cNvPr id="9" name="Google Shape;124;p19" descr="A close up of a logo&#10;&#10;Description automatically generated"/>
          <p:cNvPicPr/>
          <p:nvPr/>
        </p:nvPicPr>
        <p:blipFill>
          <a:blip r:embed="rId4"/>
          <a:stretch/>
        </p:blipFill>
        <p:spPr>
          <a:xfrm>
            <a:off x="660600" y="4494600"/>
            <a:ext cx="463320" cy="463320"/>
          </a:xfrm>
          <a:prstGeom prst="rect">
            <a:avLst/>
          </a:prstGeom>
          <a:ln>
            <a:noFill/>
          </a:ln>
        </p:spPr>
      </p:pic>
      <p:pic>
        <p:nvPicPr>
          <p:cNvPr id="10" name="Google Shape;125;p19" descr="A close up of a logo&#10;&#10;Description automatically generated"/>
          <p:cNvPicPr/>
          <p:nvPr/>
        </p:nvPicPr>
        <p:blipFill>
          <a:blip r:embed="rId5"/>
          <a:stretch/>
        </p:blipFill>
        <p:spPr>
          <a:xfrm>
            <a:off x="585000" y="5178240"/>
            <a:ext cx="610560" cy="610560"/>
          </a:xfrm>
          <a:prstGeom prst="rect">
            <a:avLst/>
          </a:prstGeom>
          <a:ln>
            <a:noFill/>
          </a:ln>
        </p:spPr>
      </p:pic>
      <p:pic>
        <p:nvPicPr>
          <p:cNvPr id="11" name="Google Shape;126;p19" descr="A picture containing drawing&#10;&#10;Description automatically generated"/>
          <p:cNvPicPr/>
          <p:nvPr/>
        </p:nvPicPr>
        <p:blipFill>
          <a:blip r:embed="rId6"/>
          <a:stretch/>
        </p:blipFill>
        <p:spPr>
          <a:xfrm>
            <a:off x="3065400" y="5202720"/>
            <a:ext cx="606960" cy="606960"/>
          </a:xfrm>
          <a:prstGeom prst="rect">
            <a:avLst/>
          </a:prstGeom>
          <a:ln>
            <a:noFill/>
          </a:ln>
        </p:spPr>
      </p:pic>
      <p:sp>
        <p:nvSpPr>
          <p:cNvPr id="12" name="CustomShape 8"/>
          <p:cNvSpPr/>
          <p:nvPr/>
        </p:nvSpPr>
        <p:spPr>
          <a:xfrm>
            <a:off x="3751560" y="4531320"/>
            <a:ext cx="206028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CA" sz="1800" spc="-1" strike="noStrike" u="sng">
                <a:solidFill>
                  <a:srgbClr val="002060"/>
                </a:solidFill>
                <a:uFillTx/>
                <a:latin typeface="Lato"/>
                <a:ea typeface="DejaVu Sans"/>
              </a:rPr>
              <a:t>A</a:t>
            </a:r>
            <a:r>
              <a:rPr b="0" lang="en-CA" sz="1800" spc="-1" strike="noStrike">
                <a:solidFill>
                  <a:srgbClr val="002060"/>
                </a:solidFill>
                <a:latin typeface="Lato"/>
                <a:ea typeface="DejaVu Sans"/>
              </a:rPr>
              <a:t>ccessible</a:t>
            </a:r>
            <a:endParaRPr b="0" lang="en-CA" sz="1800" spc="-1" strike="noStrike">
              <a:latin typeface="Arial"/>
            </a:endParaRPr>
          </a:p>
        </p:txBody>
      </p:sp>
      <p:sp>
        <p:nvSpPr>
          <p:cNvPr id="13" name="CustomShape 9"/>
          <p:cNvSpPr/>
          <p:nvPr/>
        </p:nvSpPr>
        <p:spPr>
          <a:xfrm>
            <a:off x="1288440" y="5300280"/>
            <a:ext cx="206028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CA" sz="1800" spc="-1" strike="noStrike" u="sng">
                <a:solidFill>
                  <a:srgbClr val="002060"/>
                </a:solidFill>
                <a:uFillTx/>
                <a:latin typeface="Lato"/>
                <a:ea typeface="DejaVu Sans"/>
              </a:rPr>
              <a:t>I</a:t>
            </a:r>
            <a:r>
              <a:rPr b="0" lang="en-CA" sz="1800" spc="-1" strike="noStrike">
                <a:solidFill>
                  <a:srgbClr val="002060"/>
                </a:solidFill>
                <a:latin typeface="Lato"/>
                <a:ea typeface="DejaVu Sans"/>
              </a:rPr>
              <a:t>nteroperable</a:t>
            </a:r>
            <a:endParaRPr b="0" lang="en-CA" sz="1800" spc="-1" strike="noStrike">
              <a:latin typeface="Arial"/>
            </a:endParaRPr>
          </a:p>
        </p:txBody>
      </p:sp>
      <p:sp>
        <p:nvSpPr>
          <p:cNvPr id="14" name="CustomShape 10"/>
          <p:cNvSpPr/>
          <p:nvPr/>
        </p:nvSpPr>
        <p:spPr>
          <a:xfrm>
            <a:off x="3754800" y="5299560"/>
            <a:ext cx="206028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CA" sz="1800" spc="-1" strike="noStrike" u="sng">
                <a:solidFill>
                  <a:srgbClr val="002060"/>
                </a:solidFill>
                <a:uFillTx/>
                <a:latin typeface="Lato"/>
                <a:ea typeface="DejaVu Sans"/>
              </a:rPr>
              <a:t>R</a:t>
            </a:r>
            <a:r>
              <a:rPr b="0" lang="en-CA" sz="1800" spc="-1" strike="noStrike">
                <a:solidFill>
                  <a:srgbClr val="002060"/>
                </a:solidFill>
                <a:latin typeface="Lato"/>
                <a:ea typeface="DejaVu Sans"/>
              </a:rPr>
              <a:t>eusable</a:t>
            </a:r>
            <a:endParaRPr b="0" lang="en-CA" sz="1800" spc="-1" strike="noStrike">
              <a:latin typeface="Arial"/>
            </a:endParaRPr>
          </a:p>
        </p:txBody>
      </p:sp>
      <p:sp>
        <p:nvSpPr>
          <p:cNvPr id="15" name="CustomShape 11"/>
          <p:cNvSpPr/>
          <p:nvPr/>
        </p:nvSpPr>
        <p:spPr>
          <a:xfrm>
            <a:off x="0" y="3069000"/>
            <a:ext cx="6368040" cy="729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p:style>
      </p:sp>
      <p:sp>
        <p:nvSpPr>
          <p:cNvPr id="16" name="CustomShape 12"/>
          <p:cNvSpPr/>
          <p:nvPr/>
        </p:nvSpPr>
        <p:spPr>
          <a:xfrm>
            <a:off x="153000" y="3142800"/>
            <a:ext cx="6005520" cy="9126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CA" sz="1800" spc="-1" strike="noStrike">
                <a:solidFill>
                  <a:srgbClr val="002060"/>
                </a:solidFill>
                <a:latin typeface="Lato"/>
                <a:ea typeface="DejaVu Sans"/>
              </a:rPr>
              <a:t>The world’s leading and comprehensive </a:t>
            </a:r>
            <a:br/>
            <a:r>
              <a:rPr b="1" lang="en-CA" sz="1800" spc="-1" strike="noStrike">
                <a:solidFill>
                  <a:srgbClr val="002060"/>
                </a:solidFill>
                <a:latin typeface="Lato"/>
                <a:ea typeface="DejaVu Sans"/>
              </a:rPr>
              <a:t>community of experts making location information:</a:t>
            </a:r>
            <a:endParaRPr b="0" lang="en-CA" sz="1800" spc="-1" strike="noStrike">
              <a:latin typeface="Arial"/>
            </a:endParaRPr>
          </a:p>
        </p:txBody>
      </p:sp>
      <p:sp>
        <p:nvSpPr>
          <p:cNvPr id="17" name="CustomShape 13"/>
          <p:cNvSpPr/>
          <p:nvPr/>
        </p:nvSpPr>
        <p:spPr>
          <a:xfrm>
            <a:off x="11560320" y="5795280"/>
            <a:ext cx="29772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CA" sz="1800" spc="-1" strike="noStrike">
                <a:solidFill>
                  <a:srgbClr val="f2f2f2"/>
                </a:solidFill>
                <a:latin typeface="Symbol"/>
                <a:ea typeface="DejaVu Sans"/>
              </a:rPr>
              <a:t></a:t>
            </a:r>
            <a:endParaRPr b="0" lang="en-CA" sz="1800" spc="-1" strike="noStrike">
              <a:latin typeface="Arial"/>
            </a:endParaRPr>
          </a:p>
        </p:txBody>
      </p:sp>
      <p:pic>
        <p:nvPicPr>
          <p:cNvPr id="18" name="Picture 31" descr="A picture containing building, outdoor, light, city&#10;&#10;Description automatically generated"/>
          <p:cNvPicPr/>
          <p:nvPr/>
        </p:nvPicPr>
        <p:blipFill>
          <a:blip r:embed="rId7">
            <a:alphaModFix amt="85000"/>
          </a:blip>
          <a:stretch/>
        </p:blipFill>
        <p:spPr>
          <a:xfrm>
            <a:off x="0" y="6495120"/>
            <a:ext cx="12189600" cy="361440"/>
          </a:xfrm>
          <a:prstGeom prst="rect">
            <a:avLst/>
          </a:prstGeom>
          <a:ln>
            <a:noFill/>
          </a:ln>
        </p:spPr>
      </p:pic>
      <p:sp>
        <p:nvSpPr>
          <p:cNvPr id="19" name="CustomShape 14"/>
          <p:cNvSpPr/>
          <p:nvPr/>
        </p:nvSpPr>
        <p:spPr>
          <a:xfrm>
            <a:off x="10975680" y="6549120"/>
            <a:ext cx="851040" cy="45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CA" sz="1200" spc="-1" strike="noStrike">
                <a:solidFill>
                  <a:srgbClr val="f2f2f2"/>
                </a:solidFill>
                <a:latin typeface="Lato"/>
                <a:ea typeface="DejaVu Sans"/>
              </a:rPr>
              <a:t>ogc.org  |</a:t>
            </a:r>
            <a:endParaRPr b="0" lang="en-CA" sz="1200" spc="-1" strike="noStrike">
              <a:latin typeface="Arial"/>
            </a:endParaRPr>
          </a:p>
        </p:txBody>
      </p:sp>
      <p:pic>
        <p:nvPicPr>
          <p:cNvPr id="20" name="Picture 35" descr="A picture containing building, drawing, window&#10;&#10;Description automatically generated"/>
          <p:cNvPicPr/>
          <p:nvPr/>
        </p:nvPicPr>
        <p:blipFill>
          <a:blip r:embed="rId8"/>
          <a:stretch/>
        </p:blipFill>
        <p:spPr>
          <a:xfrm>
            <a:off x="316800" y="6517440"/>
            <a:ext cx="322200" cy="322200"/>
          </a:xfrm>
          <a:prstGeom prst="rect">
            <a:avLst/>
          </a:prstGeom>
          <a:ln>
            <a:noFill/>
          </a:ln>
        </p:spPr>
      </p:pic>
      <p:sp>
        <p:nvSpPr>
          <p:cNvPr id="21" name="CustomShape 15"/>
          <p:cNvSpPr/>
          <p:nvPr/>
        </p:nvSpPr>
        <p:spPr>
          <a:xfrm>
            <a:off x="585000" y="6551280"/>
            <a:ext cx="3255120" cy="241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CA" sz="1000" spc="-1" strike="noStrike">
                <a:solidFill>
                  <a:srgbClr val="f2f2f2"/>
                </a:solidFill>
                <a:latin typeface="Lato"/>
                <a:ea typeface="DejaVu Sans"/>
              </a:rPr>
              <a:t>Copyright © 2020 Open Geospatial Consortium</a:t>
            </a:r>
            <a:endParaRPr b="0" lang="en-CA" sz="1000" spc="-1" strike="noStrike">
              <a:latin typeface="Arial"/>
            </a:endParaRPr>
          </a:p>
        </p:txBody>
      </p:sp>
      <p:sp>
        <p:nvSpPr>
          <p:cNvPr id="22" name="PlaceHolder 16"/>
          <p:cNvSpPr>
            <a:spLocks noGrp="1"/>
          </p:cNvSpPr>
          <p:nvPr>
            <p:ph type="title"/>
          </p:nvPr>
        </p:nvSpPr>
        <p:spPr>
          <a:xfrm>
            <a:off x="609480" y="273600"/>
            <a:ext cx="10972440" cy="1144800"/>
          </a:xfrm>
          <a:prstGeom prst="rect">
            <a:avLst/>
          </a:prstGeom>
        </p:spPr>
        <p:txBody>
          <a:bodyPr lIns="0" rIns="0" tIns="0" bIns="0" anchor="ctr">
            <a:noAutofit/>
          </a:bodyPr>
          <a:p>
            <a:pPr algn="ctr"/>
            <a:r>
              <a:rPr b="0" lang="en-CA" sz="4400" spc="-1" strike="noStrike">
                <a:latin typeface="Arial"/>
              </a:rPr>
              <a:t>Click to edit the title text format</a:t>
            </a:r>
            <a:endParaRPr b="0" lang="en-CA" sz="4400" spc="-1" strike="noStrike">
              <a:latin typeface="Arial"/>
            </a:endParaRPr>
          </a:p>
        </p:txBody>
      </p:sp>
      <p:sp>
        <p:nvSpPr>
          <p:cNvPr id="23" name="PlaceHolder 1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CA" sz="3200" spc="-1" strike="noStrike">
                <a:latin typeface="Arial"/>
              </a:rPr>
              <a:t>Click to edit the outline text format</a:t>
            </a:r>
            <a:endParaRPr b="0" lang="en-CA" sz="3200" spc="-1" strike="noStrike">
              <a:latin typeface="Arial"/>
            </a:endParaRPr>
          </a:p>
          <a:p>
            <a:pPr lvl="1" marL="864000" indent="-324000">
              <a:spcBef>
                <a:spcPts val="1134"/>
              </a:spcBef>
              <a:buClr>
                <a:srgbClr val="000000"/>
              </a:buClr>
              <a:buSzPct val="75000"/>
              <a:buFont typeface="Symbol" charset="2"/>
              <a:buChar char=""/>
            </a:pPr>
            <a:r>
              <a:rPr b="0" lang="en-CA" sz="2800" spc="-1" strike="noStrike">
                <a:latin typeface="Arial"/>
              </a:rPr>
              <a:t>Second Outline Level</a:t>
            </a:r>
            <a:endParaRPr b="0" lang="en-CA" sz="2800" spc="-1" strike="noStrike">
              <a:latin typeface="Arial"/>
            </a:endParaRPr>
          </a:p>
          <a:p>
            <a:pPr lvl="2" marL="1296000" indent="-288000">
              <a:spcBef>
                <a:spcPts val="850"/>
              </a:spcBef>
              <a:buClr>
                <a:srgbClr val="000000"/>
              </a:buClr>
              <a:buSzPct val="45000"/>
              <a:buFont typeface="Wingdings" charset="2"/>
              <a:buChar char=""/>
            </a:pPr>
            <a:r>
              <a:rPr b="0" lang="en-CA" sz="2400" spc="-1" strike="noStrike">
                <a:latin typeface="Arial"/>
              </a:rPr>
              <a:t>Third Outline Level</a:t>
            </a:r>
            <a:endParaRPr b="0" lang="en-CA" sz="2400" spc="-1" strike="noStrike">
              <a:latin typeface="Arial"/>
            </a:endParaRPr>
          </a:p>
          <a:p>
            <a:pPr lvl="3" marL="1728000" indent="-216000">
              <a:spcBef>
                <a:spcPts val="567"/>
              </a:spcBef>
              <a:buClr>
                <a:srgbClr val="000000"/>
              </a:buClr>
              <a:buSzPct val="75000"/>
              <a:buFont typeface="Symbol" charset="2"/>
              <a:buChar char=""/>
            </a:pPr>
            <a:r>
              <a:rPr b="0" lang="en-CA" sz="2000" spc="-1" strike="noStrike">
                <a:latin typeface="Arial"/>
              </a:rPr>
              <a:t>Fourth Outline Level</a:t>
            </a:r>
            <a:endParaRPr b="0" lang="en-CA" sz="2000" spc="-1" strike="noStrike">
              <a:latin typeface="Arial"/>
            </a:endParaRPr>
          </a:p>
          <a:p>
            <a:pPr lvl="4" marL="2160000" indent="-216000">
              <a:spcBef>
                <a:spcPts val="283"/>
              </a:spcBef>
              <a:buClr>
                <a:srgbClr val="000000"/>
              </a:buClr>
              <a:buSzPct val="45000"/>
              <a:buFont typeface="Wingdings" charset="2"/>
              <a:buChar char=""/>
            </a:pPr>
            <a:r>
              <a:rPr b="0" lang="en-CA" sz="2000" spc="-1" strike="noStrike">
                <a:latin typeface="Arial"/>
              </a:rPr>
              <a:t>Fifth Outline Level</a:t>
            </a:r>
            <a:endParaRPr b="0" lang="en-CA" sz="2000" spc="-1" strike="noStrike">
              <a:latin typeface="Arial"/>
            </a:endParaRPr>
          </a:p>
          <a:p>
            <a:pPr lvl="5" marL="2592000" indent="-216000">
              <a:spcBef>
                <a:spcPts val="283"/>
              </a:spcBef>
              <a:buClr>
                <a:srgbClr val="000000"/>
              </a:buClr>
              <a:buSzPct val="45000"/>
              <a:buFont typeface="Wingdings" charset="2"/>
              <a:buChar char=""/>
            </a:pPr>
            <a:r>
              <a:rPr b="0" lang="en-CA" sz="2000" spc="-1" strike="noStrike">
                <a:latin typeface="Arial"/>
              </a:rPr>
              <a:t>Sixth Outline Level</a:t>
            </a:r>
            <a:endParaRPr b="0" lang="en-CA" sz="2000" spc="-1" strike="noStrike">
              <a:latin typeface="Arial"/>
            </a:endParaRPr>
          </a:p>
          <a:p>
            <a:pPr lvl="6" marL="3024000" indent="-216000">
              <a:spcBef>
                <a:spcPts val="283"/>
              </a:spcBef>
              <a:buClr>
                <a:srgbClr val="000000"/>
              </a:buClr>
              <a:buSzPct val="45000"/>
              <a:buFont typeface="Wingdings" charset="2"/>
              <a:buChar char=""/>
            </a:pPr>
            <a:r>
              <a:rPr b="0" lang="en-CA" sz="2000" spc="-1" strike="noStrike">
                <a:latin typeface="Arial"/>
              </a:rPr>
              <a:t>Seventh Outline Level</a:t>
            </a:r>
            <a:endParaRPr b="0" lang="en-CA"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 id="2147483660" r:id="rId20"/>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60" name="Picture 13" descr="A picture containing building, outdoor, light, city&#10;&#10;Description automatically generated"/>
          <p:cNvPicPr/>
          <p:nvPr/>
        </p:nvPicPr>
        <p:blipFill>
          <a:blip r:embed="rId2">
            <a:alphaModFix amt="85000"/>
          </a:blip>
          <a:stretch/>
        </p:blipFill>
        <p:spPr>
          <a:xfrm>
            <a:off x="0" y="720"/>
            <a:ext cx="12189600" cy="948600"/>
          </a:xfrm>
          <a:prstGeom prst="rect">
            <a:avLst/>
          </a:prstGeom>
          <a:ln>
            <a:noFill/>
          </a:ln>
        </p:spPr>
      </p:pic>
      <p:pic>
        <p:nvPicPr>
          <p:cNvPr id="61" name="Picture 12" descr="A picture containing building, outdoor, light, city&#10;&#10;Description automatically generated"/>
          <p:cNvPicPr/>
          <p:nvPr/>
        </p:nvPicPr>
        <p:blipFill>
          <a:blip r:embed="rId3">
            <a:alphaModFix amt="85000"/>
          </a:blip>
          <a:stretch/>
        </p:blipFill>
        <p:spPr>
          <a:xfrm>
            <a:off x="0" y="6495120"/>
            <a:ext cx="12189600" cy="361440"/>
          </a:xfrm>
          <a:prstGeom prst="rect">
            <a:avLst/>
          </a:prstGeom>
          <a:ln>
            <a:noFill/>
          </a:ln>
        </p:spPr>
      </p:pic>
      <p:sp>
        <p:nvSpPr>
          <p:cNvPr id="62" name="CustomShape 1"/>
          <p:cNvSpPr/>
          <p:nvPr/>
        </p:nvSpPr>
        <p:spPr>
          <a:xfrm>
            <a:off x="10575360" y="31680"/>
            <a:ext cx="1427040" cy="69912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1" lang="en-CA" sz="4000" spc="-1" strike="noStrike">
                <a:solidFill>
                  <a:srgbClr val="ffffff"/>
                </a:solidFill>
                <a:latin typeface="Times New Roman"/>
                <a:ea typeface="DejaVu Sans"/>
              </a:rPr>
              <a:t>OGC</a:t>
            </a:r>
            <a:endParaRPr b="0" lang="en-CA" sz="4000" spc="-1" strike="noStrike">
              <a:latin typeface="Arial"/>
            </a:endParaRPr>
          </a:p>
        </p:txBody>
      </p:sp>
      <p:sp>
        <p:nvSpPr>
          <p:cNvPr id="63" name="CustomShape 2"/>
          <p:cNvSpPr/>
          <p:nvPr/>
        </p:nvSpPr>
        <p:spPr>
          <a:xfrm>
            <a:off x="10975680" y="6549120"/>
            <a:ext cx="851040" cy="45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CA" sz="1200" spc="-1" strike="noStrike">
                <a:solidFill>
                  <a:srgbClr val="f2f2f2"/>
                </a:solidFill>
                <a:latin typeface="Lato"/>
                <a:ea typeface="DejaVu Sans"/>
              </a:rPr>
              <a:t>ogc.org  |</a:t>
            </a:r>
            <a:endParaRPr b="0" lang="en-CA" sz="1200" spc="-1" strike="noStrike">
              <a:latin typeface="Arial"/>
            </a:endParaRPr>
          </a:p>
        </p:txBody>
      </p:sp>
      <p:pic>
        <p:nvPicPr>
          <p:cNvPr id="64" name="Picture 11" descr="A picture containing building, drawing, window&#10;&#10;Description automatically generated"/>
          <p:cNvPicPr/>
          <p:nvPr/>
        </p:nvPicPr>
        <p:blipFill>
          <a:blip r:embed="rId4"/>
          <a:stretch/>
        </p:blipFill>
        <p:spPr>
          <a:xfrm>
            <a:off x="316800" y="6517440"/>
            <a:ext cx="322200" cy="322200"/>
          </a:xfrm>
          <a:prstGeom prst="rect">
            <a:avLst/>
          </a:prstGeom>
          <a:ln>
            <a:noFill/>
          </a:ln>
        </p:spPr>
      </p:pic>
      <p:sp>
        <p:nvSpPr>
          <p:cNvPr id="65" name="PlaceHolder 3"/>
          <p:cNvSpPr>
            <a:spLocks noGrp="1"/>
          </p:cNvSpPr>
          <p:nvPr>
            <p:ph type="title"/>
          </p:nvPr>
        </p:nvSpPr>
        <p:spPr>
          <a:xfrm>
            <a:off x="609480" y="273600"/>
            <a:ext cx="10972440" cy="1144800"/>
          </a:xfrm>
          <a:prstGeom prst="rect">
            <a:avLst/>
          </a:prstGeom>
        </p:spPr>
        <p:txBody>
          <a:bodyPr lIns="0" rIns="0" tIns="0" bIns="0" anchor="ctr">
            <a:noAutofit/>
          </a:bodyPr>
          <a:p>
            <a:pPr algn="ctr"/>
            <a:r>
              <a:rPr b="0" lang="en-CA" sz="4400" spc="-1" strike="noStrike">
                <a:latin typeface="Arial"/>
              </a:rPr>
              <a:t>Click to edit the title text format</a:t>
            </a:r>
            <a:endParaRPr b="0" lang="en-CA" sz="4400" spc="-1" strike="noStrike">
              <a:latin typeface="Arial"/>
            </a:endParaRPr>
          </a:p>
        </p:txBody>
      </p:sp>
      <p:sp>
        <p:nvSpPr>
          <p:cNvPr id="66"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CA" sz="3200" spc="-1" strike="noStrike">
                <a:latin typeface="Arial"/>
              </a:rPr>
              <a:t>Click to edit the outline text format</a:t>
            </a:r>
            <a:endParaRPr b="0" lang="en-CA" sz="3200" spc="-1" strike="noStrike">
              <a:latin typeface="Arial"/>
            </a:endParaRPr>
          </a:p>
          <a:p>
            <a:pPr lvl="1" marL="864000" indent="-324000">
              <a:spcBef>
                <a:spcPts val="1134"/>
              </a:spcBef>
              <a:buClr>
                <a:srgbClr val="000000"/>
              </a:buClr>
              <a:buSzPct val="75000"/>
              <a:buFont typeface="Symbol" charset="2"/>
              <a:buChar char=""/>
            </a:pPr>
            <a:r>
              <a:rPr b="0" lang="en-CA" sz="2800" spc="-1" strike="noStrike">
                <a:latin typeface="Arial"/>
              </a:rPr>
              <a:t>Second Outline Level</a:t>
            </a:r>
            <a:endParaRPr b="0" lang="en-CA" sz="2800" spc="-1" strike="noStrike">
              <a:latin typeface="Arial"/>
            </a:endParaRPr>
          </a:p>
          <a:p>
            <a:pPr lvl="2" marL="1296000" indent="-288000">
              <a:spcBef>
                <a:spcPts val="850"/>
              </a:spcBef>
              <a:buClr>
                <a:srgbClr val="000000"/>
              </a:buClr>
              <a:buSzPct val="45000"/>
              <a:buFont typeface="Wingdings" charset="2"/>
              <a:buChar char=""/>
            </a:pPr>
            <a:r>
              <a:rPr b="0" lang="en-CA" sz="2400" spc="-1" strike="noStrike">
                <a:latin typeface="Arial"/>
              </a:rPr>
              <a:t>Third Outline Level</a:t>
            </a:r>
            <a:endParaRPr b="0" lang="en-CA" sz="2400" spc="-1" strike="noStrike">
              <a:latin typeface="Arial"/>
            </a:endParaRPr>
          </a:p>
          <a:p>
            <a:pPr lvl="3" marL="1728000" indent="-216000">
              <a:spcBef>
                <a:spcPts val="567"/>
              </a:spcBef>
              <a:buClr>
                <a:srgbClr val="000000"/>
              </a:buClr>
              <a:buSzPct val="75000"/>
              <a:buFont typeface="Symbol" charset="2"/>
              <a:buChar char=""/>
            </a:pPr>
            <a:r>
              <a:rPr b="0" lang="en-CA" sz="2000" spc="-1" strike="noStrike">
                <a:latin typeface="Arial"/>
              </a:rPr>
              <a:t>Fourth Outline Level</a:t>
            </a:r>
            <a:endParaRPr b="0" lang="en-CA" sz="2000" spc="-1" strike="noStrike">
              <a:latin typeface="Arial"/>
            </a:endParaRPr>
          </a:p>
          <a:p>
            <a:pPr lvl="4" marL="2160000" indent="-216000">
              <a:spcBef>
                <a:spcPts val="283"/>
              </a:spcBef>
              <a:buClr>
                <a:srgbClr val="000000"/>
              </a:buClr>
              <a:buSzPct val="45000"/>
              <a:buFont typeface="Wingdings" charset="2"/>
              <a:buChar char=""/>
            </a:pPr>
            <a:r>
              <a:rPr b="0" lang="en-CA" sz="2000" spc="-1" strike="noStrike">
                <a:latin typeface="Arial"/>
              </a:rPr>
              <a:t>Fifth Outline Level</a:t>
            </a:r>
            <a:endParaRPr b="0" lang="en-CA" sz="2000" spc="-1" strike="noStrike">
              <a:latin typeface="Arial"/>
            </a:endParaRPr>
          </a:p>
          <a:p>
            <a:pPr lvl="5" marL="2592000" indent="-216000">
              <a:spcBef>
                <a:spcPts val="283"/>
              </a:spcBef>
              <a:buClr>
                <a:srgbClr val="000000"/>
              </a:buClr>
              <a:buSzPct val="45000"/>
              <a:buFont typeface="Wingdings" charset="2"/>
              <a:buChar char=""/>
            </a:pPr>
            <a:r>
              <a:rPr b="0" lang="en-CA" sz="2000" spc="-1" strike="noStrike">
                <a:latin typeface="Arial"/>
              </a:rPr>
              <a:t>Sixth Outline Level</a:t>
            </a:r>
            <a:endParaRPr b="0" lang="en-CA" sz="2000" spc="-1" strike="noStrike">
              <a:latin typeface="Arial"/>
            </a:endParaRPr>
          </a:p>
          <a:p>
            <a:pPr lvl="6" marL="3024000" indent="-216000">
              <a:spcBef>
                <a:spcPts val="283"/>
              </a:spcBef>
              <a:buClr>
                <a:srgbClr val="000000"/>
              </a:buClr>
              <a:buSzPct val="45000"/>
              <a:buFont typeface="Wingdings" charset="2"/>
              <a:buChar char=""/>
            </a:pPr>
            <a:r>
              <a:rPr b="0" lang="en-CA" sz="2000" spc="-1" strike="noStrike">
                <a:latin typeface="Arial"/>
              </a:rPr>
              <a:t>Seventh Outline Level</a:t>
            </a:r>
            <a:endParaRPr b="0" lang="en-CA"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03" name="Picture 13" descr="A picture containing building, outdoor, light, city&#10;&#10;Description automatically generated"/>
          <p:cNvPicPr/>
          <p:nvPr/>
        </p:nvPicPr>
        <p:blipFill>
          <a:blip r:embed="rId2">
            <a:alphaModFix amt="85000"/>
          </a:blip>
          <a:stretch/>
        </p:blipFill>
        <p:spPr>
          <a:xfrm>
            <a:off x="0" y="720"/>
            <a:ext cx="12189600" cy="948600"/>
          </a:xfrm>
          <a:prstGeom prst="rect">
            <a:avLst/>
          </a:prstGeom>
          <a:ln>
            <a:noFill/>
          </a:ln>
        </p:spPr>
      </p:pic>
      <p:pic>
        <p:nvPicPr>
          <p:cNvPr id="104" name="Picture 12" descr="A picture containing building, outdoor, light, city&#10;&#10;Description automatically generated"/>
          <p:cNvPicPr/>
          <p:nvPr/>
        </p:nvPicPr>
        <p:blipFill>
          <a:blip r:embed="rId3">
            <a:alphaModFix amt="85000"/>
          </a:blip>
          <a:stretch/>
        </p:blipFill>
        <p:spPr>
          <a:xfrm>
            <a:off x="0" y="6495120"/>
            <a:ext cx="12189600" cy="361440"/>
          </a:xfrm>
          <a:prstGeom prst="rect">
            <a:avLst/>
          </a:prstGeom>
          <a:ln>
            <a:noFill/>
          </a:ln>
        </p:spPr>
      </p:pic>
      <p:sp>
        <p:nvSpPr>
          <p:cNvPr id="105" name="CustomShape 1"/>
          <p:cNvSpPr/>
          <p:nvPr/>
        </p:nvSpPr>
        <p:spPr>
          <a:xfrm>
            <a:off x="10575360" y="31680"/>
            <a:ext cx="1427040" cy="69912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1" lang="en-CA" sz="4000" spc="-1" strike="noStrike">
                <a:solidFill>
                  <a:srgbClr val="ffffff"/>
                </a:solidFill>
                <a:latin typeface="Times New Roman"/>
                <a:ea typeface="DejaVu Sans"/>
              </a:rPr>
              <a:t>OGC</a:t>
            </a:r>
            <a:endParaRPr b="0" lang="en-CA" sz="4000" spc="-1" strike="noStrike">
              <a:latin typeface="Arial"/>
            </a:endParaRPr>
          </a:p>
        </p:txBody>
      </p:sp>
      <p:sp>
        <p:nvSpPr>
          <p:cNvPr id="106" name="CustomShape 2"/>
          <p:cNvSpPr/>
          <p:nvPr/>
        </p:nvSpPr>
        <p:spPr>
          <a:xfrm>
            <a:off x="10975680" y="6549120"/>
            <a:ext cx="851040" cy="45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CA" sz="1200" spc="-1" strike="noStrike">
                <a:solidFill>
                  <a:srgbClr val="f2f2f2"/>
                </a:solidFill>
                <a:latin typeface="Lato"/>
                <a:ea typeface="DejaVu Sans"/>
              </a:rPr>
              <a:t>ogc.org  |</a:t>
            </a:r>
            <a:endParaRPr b="0" lang="en-CA" sz="1200" spc="-1" strike="noStrike">
              <a:latin typeface="Arial"/>
            </a:endParaRPr>
          </a:p>
        </p:txBody>
      </p:sp>
      <p:pic>
        <p:nvPicPr>
          <p:cNvPr id="107" name="Picture 11" descr="A picture containing building, drawing, window&#10;&#10;Description automatically generated"/>
          <p:cNvPicPr/>
          <p:nvPr/>
        </p:nvPicPr>
        <p:blipFill>
          <a:blip r:embed="rId4"/>
          <a:stretch/>
        </p:blipFill>
        <p:spPr>
          <a:xfrm>
            <a:off x="316800" y="6517440"/>
            <a:ext cx="322200" cy="322200"/>
          </a:xfrm>
          <a:prstGeom prst="rect">
            <a:avLst/>
          </a:prstGeom>
          <a:ln>
            <a:noFill/>
          </a:ln>
        </p:spPr>
      </p:pic>
      <p:sp>
        <p:nvSpPr>
          <p:cNvPr id="108" name="PlaceHolder 3"/>
          <p:cNvSpPr>
            <a:spLocks noGrp="1"/>
          </p:cNvSpPr>
          <p:nvPr>
            <p:ph type="title"/>
          </p:nvPr>
        </p:nvSpPr>
        <p:spPr>
          <a:xfrm>
            <a:off x="609480" y="273600"/>
            <a:ext cx="10972440" cy="1144800"/>
          </a:xfrm>
          <a:prstGeom prst="rect">
            <a:avLst/>
          </a:prstGeom>
        </p:spPr>
        <p:txBody>
          <a:bodyPr lIns="0" rIns="0" tIns="0" bIns="0" anchor="ctr">
            <a:noAutofit/>
          </a:bodyPr>
          <a:p>
            <a:pPr algn="ctr"/>
            <a:r>
              <a:rPr b="0" lang="en-CA" sz="4400" spc="-1" strike="noStrike">
                <a:latin typeface="Arial"/>
              </a:rPr>
              <a:t>Click to edit the title text format</a:t>
            </a:r>
            <a:endParaRPr b="0" lang="en-CA" sz="4400" spc="-1" strike="noStrike">
              <a:latin typeface="Arial"/>
            </a:endParaRPr>
          </a:p>
        </p:txBody>
      </p:sp>
      <p:sp>
        <p:nvSpPr>
          <p:cNvPr id="109"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CA" sz="3200" spc="-1" strike="noStrike">
                <a:latin typeface="Arial"/>
              </a:rPr>
              <a:t>Click to edit the outline text format</a:t>
            </a:r>
            <a:endParaRPr b="0" lang="en-CA" sz="3200" spc="-1" strike="noStrike">
              <a:latin typeface="Arial"/>
            </a:endParaRPr>
          </a:p>
          <a:p>
            <a:pPr lvl="1" marL="864000" indent="-324000">
              <a:spcBef>
                <a:spcPts val="1134"/>
              </a:spcBef>
              <a:buClr>
                <a:srgbClr val="000000"/>
              </a:buClr>
              <a:buSzPct val="75000"/>
              <a:buFont typeface="Symbol" charset="2"/>
              <a:buChar char=""/>
            </a:pPr>
            <a:r>
              <a:rPr b="0" lang="en-CA" sz="2800" spc="-1" strike="noStrike">
                <a:latin typeface="Arial"/>
              </a:rPr>
              <a:t>Second Outline Level</a:t>
            </a:r>
            <a:endParaRPr b="0" lang="en-CA" sz="2800" spc="-1" strike="noStrike">
              <a:latin typeface="Arial"/>
            </a:endParaRPr>
          </a:p>
          <a:p>
            <a:pPr lvl="2" marL="1296000" indent="-288000">
              <a:spcBef>
                <a:spcPts val="850"/>
              </a:spcBef>
              <a:buClr>
                <a:srgbClr val="000000"/>
              </a:buClr>
              <a:buSzPct val="45000"/>
              <a:buFont typeface="Wingdings" charset="2"/>
              <a:buChar char=""/>
            </a:pPr>
            <a:r>
              <a:rPr b="0" lang="en-CA" sz="2400" spc="-1" strike="noStrike">
                <a:latin typeface="Arial"/>
              </a:rPr>
              <a:t>Third Outline Level</a:t>
            </a:r>
            <a:endParaRPr b="0" lang="en-CA" sz="2400" spc="-1" strike="noStrike">
              <a:latin typeface="Arial"/>
            </a:endParaRPr>
          </a:p>
          <a:p>
            <a:pPr lvl="3" marL="1728000" indent="-216000">
              <a:spcBef>
                <a:spcPts val="567"/>
              </a:spcBef>
              <a:buClr>
                <a:srgbClr val="000000"/>
              </a:buClr>
              <a:buSzPct val="75000"/>
              <a:buFont typeface="Symbol" charset="2"/>
              <a:buChar char=""/>
            </a:pPr>
            <a:r>
              <a:rPr b="0" lang="en-CA" sz="2000" spc="-1" strike="noStrike">
                <a:latin typeface="Arial"/>
              </a:rPr>
              <a:t>Fourth Outline Level</a:t>
            </a:r>
            <a:endParaRPr b="0" lang="en-CA" sz="2000" spc="-1" strike="noStrike">
              <a:latin typeface="Arial"/>
            </a:endParaRPr>
          </a:p>
          <a:p>
            <a:pPr lvl="4" marL="2160000" indent="-216000">
              <a:spcBef>
                <a:spcPts val="283"/>
              </a:spcBef>
              <a:buClr>
                <a:srgbClr val="000000"/>
              </a:buClr>
              <a:buSzPct val="45000"/>
              <a:buFont typeface="Wingdings" charset="2"/>
              <a:buChar char=""/>
            </a:pPr>
            <a:r>
              <a:rPr b="0" lang="en-CA" sz="2000" spc="-1" strike="noStrike">
                <a:latin typeface="Arial"/>
              </a:rPr>
              <a:t>Fifth Outline Level</a:t>
            </a:r>
            <a:endParaRPr b="0" lang="en-CA" sz="2000" spc="-1" strike="noStrike">
              <a:latin typeface="Arial"/>
            </a:endParaRPr>
          </a:p>
          <a:p>
            <a:pPr lvl="5" marL="2592000" indent="-216000">
              <a:spcBef>
                <a:spcPts val="283"/>
              </a:spcBef>
              <a:buClr>
                <a:srgbClr val="000000"/>
              </a:buClr>
              <a:buSzPct val="45000"/>
              <a:buFont typeface="Wingdings" charset="2"/>
              <a:buChar char=""/>
            </a:pPr>
            <a:r>
              <a:rPr b="0" lang="en-CA" sz="2000" spc="-1" strike="noStrike">
                <a:latin typeface="Arial"/>
              </a:rPr>
              <a:t>Sixth Outline Level</a:t>
            </a:r>
            <a:endParaRPr b="0" lang="en-CA" sz="2000" spc="-1" strike="noStrike">
              <a:latin typeface="Arial"/>
            </a:endParaRPr>
          </a:p>
          <a:p>
            <a:pPr lvl="6" marL="3024000" indent="-216000">
              <a:spcBef>
                <a:spcPts val="283"/>
              </a:spcBef>
              <a:buClr>
                <a:srgbClr val="000000"/>
              </a:buClr>
              <a:buSzPct val="45000"/>
              <a:buFont typeface="Wingdings" charset="2"/>
              <a:buChar char=""/>
            </a:pPr>
            <a:r>
              <a:rPr b="0" lang="en-CA" sz="2000" spc="-1" strike="noStrike">
                <a:latin typeface="Arial"/>
              </a:rPr>
              <a:t>Seventh Outline Level</a:t>
            </a:r>
            <a:endParaRPr b="0" lang="en-CA"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46" name="Picture 13" descr="A picture containing building, outdoor, light, city&#10;&#10;Description automatically generated"/>
          <p:cNvPicPr/>
          <p:nvPr/>
        </p:nvPicPr>
        <p:blipFill>
          <a:blip r:embed="rId2">
            <a:alphaModFix amt="85000"/>
          </a:blip>
          <a:stretch/>
        </p:blipFill>
        <p:spPr>
          <a:xfrm>
            <a:off x="0" y="720"/>
            <a:ext cx="12189600" cy="948600"/>
          </a:xfrm>
          <a:prstGeom prst="rect">
            <a:avLst/>
          </a:prstGeom>
          <a:ln>
            <a:noFill/>
          </a:ln>
        </p:spPr>
      </p:pic>
      <p:pic>
        <p:nvPicPr>
          <p:cNvPr id="147" name="Picture 12" descr="A picture containing building, outdoor, light, city&#10;&#10;Description automatically generated"/>
          <p:cNvPicPr/>
          <p:nvPr/>
        </p:nvPicPr>
        <p:blipFill>
          <a:blip r:embed="rId3">
            <a:alphaModFix amt="85000"/>
          </a:blip>
          <a:stretch/>
        </p:blipFill>
        <p:spPr>
          <a:xfrm>
            <a:off x="0" y="6495120"/>
            <a:ext cx="12189600" cy="361440"/>
          </a:xfrm>
          <a:prstGeom prst="rect">
            <a:avLst/>
          </a:prstGeom>
          <a:ln>
            <a:noFill/>
          </a:ln>
        </p:spPr>
      </p:pic>
      <p:sp>
        <p:nvSpPr>
          <p:cNvPr id="148" name="CustomShape 1"/>
          <p:cNvSpPr/>
          <p:nvPr/>
        </p:nvSpPr>
        <p:spPr>
          <a:xfrm>
            <a:off x="10575360" y="31680"/>
            <a:ext cx="1427040" cy="69912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1" lang="en-CA" sz="4000" spc="-1" strike="noStrike">
                <a:solidFill>
                  <a:srgbClr val="ffffff"/>
                </a:solidFill>
                <a:latin typeface="Times New Roman"/>
                <a:ea typeface="DejaVu Sans"/>
              </a:rPr>
              <a:t>OGC</a:t>
            </a:r>
            <a:endParaRPr b="0" lang="en-CA" sz="4000" spc="-1" strike="noStrike">
              <a:latin typeface="Arial"/>
            </a:endParaRPr>
          </a:p>
        </p:txBody>
      </p:sp>
      <p:sp>
        <p:nvSpPr>
          <p:cNvPr id="149" name="CustomShape 2"/>
          <p:cNvSpPr/>
          <p:nvPr/>
        </p:nvSpPr>
        <p:spPr>
          <a:xfrm>
            <a:off x="10975680" y="6549120"/>
            <a:ext cx="851040" cy="45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CA" sz="1200" spc="-1" strike="noStrike">
                <a:solidFill>
                  <a:srgbClr val="f2f2f2"/>
                </a:solidFill>
                <a:latin typeface="Lato"/>
                <a:ea typeface="DejaVu Sans"/>
              </a:rPr>
              <a:t>ogc.org  |</a:t>
            </a:r>
            <a:endParaRPr b="0" lang="en-CA" sz="1200" spc="-1" strike="noStrike">
              <a:latin typeface="Arial"/>
            </a:endParaRPr>
          </a:p>
        </p:txBody>
      </p:sp>
      <p:pic>
        <p:nvPicPr>
          <p:cNvPr id="150" name="Picture 11" descr="A picture containing building, drawing, window&#10;&#10;Description automatically generated"/>
          <p:cNvPicPr/>
          <p:nvPr/>
        </p:nvPicPr>
        <p:blipFill>
          <a:blip r:embed="rId4"/>
          <a:stretch/>
        </p:blipFill>
        <p:spPr>
          <a:xfrm>
            <a:off x="316800" y="6517440"/>
            <a:ext cx="322200" cy="322200"/>
          </a:xfrm>
          <a:prstGeom prst="rect">
            <a:avLst/>
          </a:prstGeom>
          <a:ln>
            <a:noFill/>
          </a:ln>
        </p:spPr>
      </p:pic>
      <p:sp>
        <p:nvSpPr>
          <p:cNvPr id="151" name="PlaceHolder 3"/>
          <p:cNvSpPr>
            <a:spLocks noGrp="1"/>
          </p:cNvSpPr>
          <p:nvPr>
            <p:ph type="title"/>
          </p:nvPr>
        </p:nvSpPr>
        <p:spPr>
          <a:xfrm>
            <a:off x="609480" y="273600"/>
            <a:ext cx="10972440" cy="1144800"/>
          </a:xfrm>
          <a:prstGeom prst="rect">
            <a:avLst/>
          </a:prstGeom>
        </p:spPr>
        <p:txBody>
          <a:bodyPr lIns="0" rIns="0" tIns="0" bIns="0" anchor="ctr">
            <a:noAutofit/>
          </a:bodyPr>
          <a:p>
            <a:pPr algn="ctr"/>
            <a:r>
              <a:rPr b="0" lang="en-CA" sz="4400" spc="-1" strike="noStrike">
                <a:latin typeface="Arial"/>
              </a:rPr>
              <a:t>Click to edit the title text format</a:t>
            </a:r>
            <a:endParaRPr b="0" lang="en-CA" sz="4400" spc="-1" strike="noStrike">
              <a:latin typeface="Arial"/>
            </a:endParaRPr>
          </a:p>
        </p:txBody>
      </p:sp>
      <p:sp>
        <p:nvSpPr>
          <p:cNvPr id="152"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CA" sz="3200" spc="-1" strike="noStrike">
                <a:latin typeface="Arial"/>
              </a:rPr>
              <a:t>Click to edit the outline text format</a:t>
            </a:r>
            <a:endParaRPr b="0" lang="en-CA" sz="3200" spc="-1" strike="noStrike">
              <a:latin typeface="Arial"/>
            </a:endParaRPr>
          </a:p>
          <a:p>
            <a:pPr lvl="1" marL="864000" indent="-324000">
              <a:spcBef>
                <a:spcPts val="1134"/>
              </a:spcBef>
              <a:buClr>
                <a:srgbClr val="000000"/>
              </a:buClr>
              <a:buSzPct val="75000"/>
              <a:buFont typeface="Symbol" charset="2"/>
              <a:buChar char=""/>
            </a:pPr>
            <a:r>
              <a:rPr b="0" lang="en-CA" sz="2800" spc="-1" strike="noStrike">
                <a:latin typeface="Arial"/>
              </a:rPr>
              <a:t>Second Outline Level</a:t>
            </a:r>
            <a:endParaRPr b="0" lang="en-CA" sz="2800" spc="-1" strike="noStrike">
              <a:latin typeface="Arial"/>
            </a:endParaRPr>
          </a:p>
          <a:p>
            <a:pPr lvl="2" marL="1296000" indent="-288000">
              <a:spcBef>
                <a:spcPts val="850"/>
              </a:spcBef>
              <a:buClr>
                <a:srgbClr val="000000"/>
              </a:buClr>
              <a:buSzPct val="45000"/>
              <a:buFont typeface="Wingdings" charset="2"/>
              <a:buChar char=""/>
            </a:pPr>
            <a:r>
              <a:rPr b="0" lang="en-CA" sz="2400" spc="-1" strike="noStrike">
                <a:latin typeface="Arial"/>
              </a:rPr>
              <a:t>Third Outline Level</a:t>
            </a:r>
            <a:endParaRPr b="0" lang="en-CA" sz="2400" spc="-1" strike="noStrike">
              <a:latin typeface="Arial"/>
            </a:endParaRPr>
          </a:p>
          <a:p>
            <a:pPr lvl="3" marL="1728000" indent="-216000">
              <a:spcBef>
                <a:spcPts val="567"/>
              </a:spcBef>
              <a:buClr>
                <a:srgbClr val="000000"/>
              </a:buClr>
              <a:buSzPct val="75000"/>
              <a:buFont typeface="Symbol" charset="2"/>
              <a:buChar char=""/>
            </a:pPr>
            <a:r>
              <a:rPr b="0" lang="en-CA" sz="2000" spc="-1" strike="noStrike">
                <a:latin typeface="Arial"/>
              </a:rPr>
              <a:t>Fourth Outline Level</a:t>
            </a:r>
            <a:endParaRPr b="0" lang="en-CA" sz="2000" spc="-1" strike="noStrike">
              <a:latin typeface="Arial"/>
            </a:endParaRPr>
          </a:p>
          <a:p>
            <a:pPr lvl="4" marL="2160000" indent="-216000">
              <a:spcBef>
                <a:spcPts val="283"/>
              </a:spcBef>
              <a:buClr>
                <a:srgbClr val="000000"/>
              </a:buClr>
              <a:buSzPct val="45000"/>
              <a:buFont typeface="Wingdings" charset="2"/>
              <a:buChar char=""/>
            </a:pPr>
            <a:r>
              <a:rPr b="0" lang="en-CA" sz="2000" spc="-1" strike="noStrike">
                <a:latin typeface="Arial"/>
              </a:rPr>
              <a:t>Fifth Outline Level</a:t>
            </a:r>
            <a:endParaRPr b="0" lang="en-CA" sz="2000" spc="-1" strike="noStrike">
              <a:latin typeface="Arial"/>
            </a:endParaRPr>
          </a:p>
          <a:p>
            <a:pPr lvl="5" marL="2592000" indent="-216000">
              <a:spcBef>
                <a:spcPts val="283"/>
              </a:spcBef>
              <a:buClr>
                <a:srgbClr val="000000"/>
              </a:buClr>
              <a:buSzPct val="45000"/>
              <a:buFont typeface="Wingdings" charset="2"/>
              <a:buChar char=""/>
            </a:pPr>
            <a:r>
              <a:rPr b="0" lang="en-CA" sz="2000" spc="-1" strike="noStrike">
                <a:latin typeface="Arial"/>
              </a:rPr>
              <a:t>Sixth Outline Level</a:t>
            </a:r>
            <a:endParaRPr b="0" lang="en-CA" sz="2000" spc="-1" strike="noStrike">
              <a:latin typeface="Arial"/>
            </a:endParaRPr>
          </a:p>
          <a:p>
            <a:pPr lvl="6" marL="3024000" indent="-216000">
              <a:spcBef>
                <a:spcPts val="283"/>
              </a:spcBef>
              <a:buClr>
                <a:srgbClr val="000000"/>
              </a:buClr>
              <a:buSzPct val="45000"/>
              <a:buFont typeface="Wingdings" charset="2"/>
              <a:buChar char=""/>
            </a:pPr>
            <a:r>
              <a:rPr b="0" lang="en-CA" sz="2000" spc="-1" strike="noStrike">
                <a:latin typeface="Arial"/>
              </a:rPr>
              <a:t>Seventh Outline Level</a:t>
            </a:r>
            <a:endParaRPr b="0" lang="en-CA"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89" name="Picture 13" descr="A picture containing building, outdoor, light, city&#10;&#10;Description automatically generated"/>
          <p:cNvPicPr/>
          <p:nvPr/>
        </p:nvPicPr>
        <p:blipFill>
          <a:blip r:embed="rId2">
            <a:alphaModFix amt="85000"/>
          </a:blip>
          <a:stretch/>
        </p:blipFill>
        <p:spPr>
          <a:xfrm>
            <a:off x="0" y="720"/>
            <a:ext cx="12189600" cy="948600"/>
          </a:xfrm>
          <a:prstGeom prst="rect">
            <a:avLst/>
          </a:prstGeom>
          <a:ln>
            <a:noFill/>
          </a:ln>
        </p:spPr>
      </p:pic>
      <p:pic>
        <p:nvPicPr>
          <p:cNvPr id="190" name="Picture 12" descr="A picture containing building, outdoor, light, city&#10;&#10;Description automatically generated"/>
          <p:cNvPicPr/>
          <p:nvPr/>
        </p:nvPicPr>
        <p:blipFill>
          <a:blip r:embed="rId3">
            <a:alphaModFix amt="85000"/>
          </a:blip>
          <a:stretch/>
        </p:blipFill>
        <p:spPr>
          <a:xfrm>
            <a:off x="0" y="6495120"/>
            <a:ext cx="12189600" cy="361440"/>
          </a:xfrm>
          <a:prstGeom prst="rect">
            <a:avLst/>
          </a:prstGeom>
          <a:ln>
            <a:noFill/>
          </a:ln>
        </p:spPr>
      </p:pic>
      <p:sp>
        <p:nvSpPr>
          <p:cNvPr id="191" name="CustomShape 1"/>
          <p:cNvSpPr/>
          <p:nvPr/>
        </p:nvSpPr>
        <p:spPr>
          <a:xfrm>
            <a:off x="10575360" y="31680"/>
            <a:ext cx="1427040" cy="69912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1" lang="en-CA" sz="4000" spc="-1" strike="noStrike">
                <a:solidFill>
                  <a:srgbClr val="ffffff"/>
                </a:solidFill>
                <a:latin typeface="Times New Roman"/>
                <a:ea typeface="DejaVu Sans"/>
              </a:rPr>
              <a:t>OGC</a:t>
            </a:r>
            <a:endParaRPr b="0" lang="en-CA" sz="4000" spc="-1" strike="noStrike">
              <a:latin typeface="Arial"/>
            </a:endParaRPr>
          </a:p>
        </p:txBody>
      </p:sp>
      <p:sp>
        <p:nvSpPr>
          <p:cNvPr id="192" name="CustomShape 2"/>
          <p:cNvSpPr/>
          <p:nvPr/>
        </p:nvSpPr>
        <p:spPr>
          <a:xfrm>
            <a:off x="10975680" y="6549120"/>
            <a:ext cx="851040" cy="45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CA" sz="1200" spc="-1" strike="noStrike">
                <a:solidFill>
                  <a:srgbClr val="f2f2f2"/>
                </a:solidFill>
                <a:latin typeface="Lato"/>
                <a:ea typeface="DejaVu Sans"/>
              </a:rPr>
              <a:t>ogc.org  |</a:t>
            </a:r>
            <a:endParaRPr b="0" lang="en-CA" sz="1200" spc="-1" strike="noStrike">
              <a:latin typeface="Arial"/>
            </a:endParaRPr>
          </a:p>
        </p:txBody>
      </p:sp>
      <p:pic>
        <p:nvPicPr>
          <p:cNvPr id="193" name="Picture 11" descr="A picture containing building, drawing, window&#10;&#10;Description automatically generated"/>
          <p:cNvPicPr/>
          <p:nvPr/>
        </p:nvPicPr>
        <p:blipFill>
          <a:blip r:embed="rId4"/>
          <a:stretch/>
        </p:blipFill>
        <p:spPr>
          <a:xfrm>
            <a:off x="316800" y="6517440"/>
            <a:ext cx="322200" cy="322200"/>
          </a:xfrm>
          <a:prstGeom prst="rect">
            <a:avLst/>
          </a:prstGeom>
          <a:ln>
            <a:noFill/>
          </a:ln>
        </p:spPr>
      </p:pic>
      <p:sp>
        <p:nvSpPr>
          <p:cNvPr id="194" name="PlaceHolder 3"/>
          <p:cNvSpPr>
            <a:spLocks noGrp="1"/>
          </p:cNvSpPr>
          <p:nvPr>
            <p:ph type="title"/>
          </p:nvPr>
        </p:nvSpPr>
        <p:spPr>
          <a:xfrm>
            <a:off x="609480" y="273600"/>
            <a:ext cx="10972440" cy="1144800"/>
          </a:xfrm>
          <a:prstGeom prst="rect">
            <a:avLst/>
          </a:prstGeom>
        </p:spPr>
        <p:txBody>
          <a:bodyPr lIns="0" rIns="0" tIns="0" bIns="0" anchor="ctr">
            <a:noAutofit/>
          </a:bodyPr>
          <a:p>
            <a:pPr algn="ctr"/>
            <a:r>
              <a:rPr b="0" lang="en-CA" sz="4400" spc="-1" strike="noStrike">
                <a:latin typeface="Arial"/>
              </a:rPr>
              <a:t>Click to edit the title text format</a:t>
            </a:r>
            <a:endParaRPr b="0" lang="en-CA" sz="4400" spc="-1" strike="noStrike">
              <a:latin typeface="Arial"/>
            </a:endParaRPr>
          </a:p>
        </p:txBody>
      </p:sp>
      <p:sp>
        <p:nvSpPr>
          <p:cNvPr id="195"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CA" sz="3200" spc="-1" strike="noStrike">
                <a:latin typeface="Arial"/>
              </a:rPr>
              <a:t>Click to edit the outline text format</a:t>
            </a:r>
            <a:endParaRPr b="0" lang="en-CA" sz="3200" spc="-1" strike="noStrike">
              <a:latin typeface="Arial"/>
            </a:endParaRPr>
          </a:p>
          <a:p>
            <a:pPr lvl="1" marL="864000" indent="-324000">
              <a:spcBef>
                <a:spcPts val="1134"/>
              </a:spcBef>
              <a:buClr>
                <a:srgbClr val="000000"/>
              </a:buClr>
              <a:buSzPct val="75000"/>
              <a:buFont typeface="Symbol" charset="2"/>
              <a:buChar char=""/>
            </a:pPr>
            <a:r>
              <a:rPr b="0" lang="en-CA" sz="2800" spc="-1" strike="noStrike">
                <a:latin typeface="Arial"/>
              </a:rPr>
              <a:t>Second Outline Level</a:t>
            </a:r>
            <a:endParaRPr b="0" lang="en-CA" sz="2800" spc="-1" strike="noStrike">
              <a:latin typeface="Arial"/>
            </a:endParaRPr>
          </a:p>
          <a:p>
            <a:pPr lvl="2" marL="1296000" indent="-288000">
              <a:spcBef>
                <a:spcPts val="850"/>
              </a:spcBef>
              <a:buClr>
                <a:srgbClr val="000000"/>
              </a:buClr>
              <a:buSzPct val="45000"/>
              <a:buFont typeface="Wingdings" charset="2"/>
              <a:buChar char=""/>
            </a:pPr>
            <a:r>
              <a:rPr b="0" lang="en-CA" sz="2400" spc="-1" strike="noStrike">
                <a:latin typeface="Arial"/>
              </a:rPr>
              <a:t>Third Outline Level</a:t>
            </a:r>
            <a:endParaRPr b="0" lang="en-CA" sz="2400" spc="-1" strike="noStrike">
              <a:latin typeface="Arial"/>
            </a:endParaRPr>
          </a:p>
          <a:p>
            <a:pPr lvl="3" marL="1728000" indent="-216000">
              <a:spcBef>
                <a:spcPts val="567"/>
              </a:spcBef>
              <a:buClr>
                <a:srgbClr val="000000"/>
              </a:buClr>
              <a:buSzPct val="75000"/>
              <a:buFont typeface="Symbol" charset="2"/>
              <a:buChar char=""/>
            </a:pPr>
            <a:r>
              <a:rPr b="0" lang="en-CA" sz="2000" spc="-1" strike="noStrike">
                <a:latin typeface="Arial"/>
              </a:rPr>
              <a:t>Fourth Outline Level</a:t>
            </a:r>
            <a:endParaRPr b="0" lang="en-CA" sz="2000" spc="-1" strike="noStrike">
              <a:latin typeface="Arial"/>
            </a:endParaRPr>
          </a:p>
          <a:p>
            <a:pPr lvl="4" marL="2160000" indent="-216000">
              <a:spcBef>
                <a:spcPts val="283"/>
              </a:spcBef>
              <a:buClr>
                <a:srgbClr val="000000"/>
              </a:buClr>
              <a:buSzPct val="45000"/>
              <a:buFont typeface="Wingdings" charset="2"/>
              <a:buChar char=""/>
            </a:pPr>
            <a:r>
              <a:rPr b="0" lang="en-CA" sz="2000" spc="-1" strike="noStrike">
                <a:latin typeface="Arial"/>
              </a:rPr>
              <a:t>Fifth Outline Level</a:t>
            </a:r>
            <a:endParaRPr b="0" lang="en-CA" sz="2000" spc="-1" strike="noStrike">
              <a:latin typeface="Arial"/>
            </a:endParaRPr>
          </a:p>
          <a:p>
            <a:pPr lvl="5" marL="2592000" indent="-216000">
              <a:spcBef>
                <a:spcPts val="283"/>
              </a:spcBef>
              <a:buClr>
                <a:srgbClr val="000000"/>
              </a:buClr>
              <a:buSzPct val="45000"/>
              <a:buFont typeface="Wingdings" charset="2"/>
              <a:buChar char=""/>
            </a:pPr>
            <a:r>
              <a:rPr b="0" lang="en-CA" sz="2000" spc="-1" strike="noStrike">
                <a:latin typeface="Arial"/>
              </a:rPr>
              <a:t>Sixth Outline Level</a:t>
            </a:r>
            <a:endParaRPr b="0" lang="en-CA" sz="2000" spc="-1" strike="noStrike">
              <a:latin typeface="Arial"/>
            </a:endParaRPr>
          </a:p>
          <a:p>
            <a:pPr lvl="6" marL="3024000" indent="-216000">
              <a:spcBef>
                <a:spcPts val="283"/>
              </a:spcBef>
              <a:buClr>
                <a:srgbClr val="000000"/>
              </a:buClr>
              <a:buSzPct val="45000"/>
              <a:buFont typeface="Wingdings" charset="2"/>
              <a:buChar char=""/>
            </a:pPr>
            <a:r>
              <a:rPr b="0" lang="en-CA" sz="2000" spc="-1" strike="noStrike">
                <a:latin typeface="Arial"/>
              </a:rPr>
              <a:t>Seventh Outline Level</a:t>
            </a:r>
            <a:endParaRPr b="0" lang="en-CA"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32" name="Picture 13" descr="A picture containing building, outdoor, light, city&#10;&#10;Description automatically generated"/>
          <p:cNvPicPr/>
          <p:nvPr/>
        </p:nvPicPr>
        <p:blipFill>
          <a:blip r:embed="rId2">
            <a:alphaModFix amt="85000"/>
          </a:blip>
          <a:stretch/>
        </p:blipFill>
        <p:spPr>
          <a:xfrm>
            <a:off x="0" y="720"/>
            <a:ext cx="12189600" cy="948600"/>
          </a:xfrm>
          <a:prstGeom prst="rect">
            <a:avLst/>
          </a:prstGeom>
          <a:ln>
            <a:noFill/>
          </a:ln>
        </p:spPr>
      </p:pic>
      <p:pic>
        <p:nvPicPr>
          <p:cNvPr id="233" name="Picture 12" descr="A picture containing building, outdoor, light, city&#10;&#10;Description automatically generated"/>
          <p:cNvPicPr/>
          <p:nvPr/>
        </p:nvPicPr>
        <p:blipFill>
          <a:blip r:embed="rId3">
            <a:alphaModFix amt="85000"/>
          </a:blip>
          <a:stretch/>
        </p:blipFill>
        <p:spPr>
          <a:xfrm>
            <a:off x="0" y="6495120"/>
            <a:ext cx="12189600" cy="361440"/>
          </a:xfrm>
          <a:prstGeom prst="rect">
            <a:avLst/>
          </a:prstGeom>
          <a:ln>
            <a:noFill/>
          </a:ln>
        </p:spPr>
      </p:pic>
      <p:sp>
        <p:nvSpPr>
          <p:cNvPr id="234" name="CustomShape 1"/>
          <p:cNvSpPr/>
          <p:nvPr/>
        </p:nvSpPr>
        <p:spPr>
          <a:xfrm>
            <a:off x="10575360" y="31680"/>
            <a:ext cx="1427040" cy="69912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1" lang="en-CA" sz="4000" spc="-1" strike="noStrike">
                <a:solidFill>
                  <a:srgbClr val="ffffff"/>
                </a:solidFill>
                <a:latin typeface="Times New Roman"/>
                <a:ea typeface="DejaVu Sans"/>
              </a:rPr>
              <a:t>OGC</a:t>
            </a:r>
            <a:endParaRPr b="0" lang="en-CA" sz="4000" spc="-1" strike="noStrike">
              <a:latin typeface="Arial"/>
            </a:endParaRPr>
          </a:p>
        </p:txBody>
      </p:sp>
      <p:sp>
        <p:nvSpPr>
          <p:cNvPr id="235" name="CustomShape 2"/>
          <p:cNvSpPr/>
          <p:nvPr/>
        </p:nvSpPr>
        <p:spPr>
          <a:xfrm>
            <a:off x="10975680" y="6549120"/>
            <a:ext cx="851040" cy="45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CA" sz="1200" spc="-1" strike="noStrike">
                <a:solidFill>
                  <a:srgbClr val="f2f2f2"/>
                </a:solidFill>
                <a:latin typeface="Lato"/>
                <a:ea typeface="DejaVu Sans"/>
              </a:rPr>
              <a:t>ogc.org  |</a:t>
            </a:r>
            <a:endParaRPr b="0" lang="en-CA" sz="1200" spc="-1" strike="noStrike">
              <a:latin typeface="Arial"/>
            </a:endParaRPr>
          </a:p>
        </p:txBody>
      </p:sp>
      <p:pic>
        <p:nvPicPr>
          <p:cNvPr id="236" name="Picture 11" descr="A picture containing building, drawing, window&#10;&#10;Description automatically generated"/>
          <p:cNvPicPr/>
          <p:nvPr/>
        </p:nvPicPr>
        <p:blipFill>
          <a:blip r:embed="rId4"/>
          <a:stretch/>
        </p:blipFill>
        <p:spPr>
          <a:xfrm>
            <a:off x="316800" y="6517440"/>
            <a:ext cx="322200" cy="322200"/>
          </a:xfrm>
          <a:prstGeom prst="rect">
            <a:avLst/>
          </a:prstGeom>
          <a:ln>
            <a:noFill/>
          </a:ln>
        </p:spPr>
      </p:pic>
      <p:sp>
        <p:nvSpPr>
          <p:cNvPr id="237" name="PlaceHolder 3"/>
          <p:cNvSpPr>
            <a:spLocks noGrp="1"/>
          </p:cNvSpPr>
          <p:nvPr>
            <p:ph type="title"/>
          </p:nvPr>
        </p:nvSpPr>
        <p:spPr>
          <a:xfrm>
            <a:off x="609480" y="273600"/>
            <a:ext cx="10972440" cy="1144800"/>
          </a:xfrm>
          <a:prstGeom prst="rect">
            <a:avLst/>
          </a:prstGeom>
        </p:spPr>
        <p:txBody>
          <a:bodyPr lIns="0" rIns="0" tIns="0" bIns="0" anchor="ctr">
            <a:noAutofit/>
          </a:bodyPr>
          <a:p>
            <a:pPr algn="ctr"/>
            <a:r>
              <a:rPr b="0" lang="en-CA" sz="4400" spc="-1" strike="noStrike">
                <a:latin typeface="Arial"/>
              </a:rPr>
              <a:t>Click to edit the title text format</a:t>
            </a:r>
            <a:endParaRPr b="0" lang="en-CA" sz="4400" spc="-1" strike="noStrike">
              <a:latin typeface="Arial"/>
            </a:endParaRPr>
          </a:p>
        </p:txBody>
      </p:sp>
      <p:sp>
        <p:nvSpPr>
          <p:cNvPr id="238"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CA" sz="3200" spc="-1" strike="noStrike">
                <a:latin typeface="Arial"/>
              </a:rPr>
              <a:t>Click to edit the outline text format</a:t>
            </a:r>
            <a:endParaRPr b="0" lang="en-CA" sz="3200" spc="-1" strike="noStrike">
              <a:latin typeface="Arial"/>
            </a:endParaRPr>
          </a:p>
          <a:p>
            <a:pPr lvl="1" marL="864000" indent="-324000">
              <a:spcBef>
                <a:spcPts val="1134"/>
              </a:spcBef>
              <a:buClr>
                <a:srgbClr val="000000"/>
              </a:buClr>
              <a:buSzPct val="75000"/>
              <a:buFont typeface="Symbol" charset="2"/>
              <a:buChar char=""/>
            </a:pPr>
            <a:r>
              <a:rPr b="0" lang="en-CA" sz="2800" spc="-1" strike="noStrike">
                <a:latin typeface="Arial"/>
              </a:rPr>
              <a:t>Second Outline Level</a:t>
            </a:r>
            <a:endParaRPr b="0" lang="en-CA" sz="2800" spc="-1" strike="noStrike">
              <a:latin typeface="Arial"/>
            </a:endParaRPr>
          </a:p>
          <a:p>
            <a:pPr lvl="2" marL="1296000" indent="-288000">
              <a:spcBef>
                <a:spcPts val="850"/>
              </a:spcBef>
              <a:buClr>
                <a:srgbClr val="000000"/>
              </a:buClr>
              <a:buSzPct val="45000"/>
              <a:buFont typeface="Wingdings" charset="2"/>
              <a:buChar char=""/>
            </a:pPr>
            <a:r>
              <a:rPr b="0" lang="en-CA" sz="2400" spc="-1" strike="noStrike">
                <a:latin typeface="Arial"/>
              </a:rPr>
              <a:t>Third Outline Level</a:t>
            </a:r>
            <a:endParaRPr b="0" lang="en-CA" sz="2400" spc="-1" strike="noStrike">
              <a:latin typeface="Arial"/>
            </a:endParaRPr>
          </a:p>
          <a:p>
            <a:pPr lvl="3" marL="1728000" indent="-216000">
              <a:spcBef>
                <a:spcPts val="567"/>
              </a:spcBef>
              <a:buClr>
                <a:srgbClr val="000000"/>
              </a:buClr>
              <a:buSzPct val="75000"/>
              <a:buFont typeface="Symbol" charset="2"/>
              <a:buChar char=""/>
            </a:pPr>
            <a:r>
              <a:rPr b="0" lang="en-CA" sz="2000" spc="-1" strike="noStrike">
                <a:latin typeface="Arial"/>
              </a:rPr>
              <a:t>Fourth Outline Level</a:t>
            </a:r>
            <a:endParaRPr b="0" lang="en-CA" sz="2000" spc="-1" strike="noStrike">
              <a:latin typeface="Arial"/>
            </a:endParaRPr>
          </a:p>
          <a:p>
            <a:pPr lvl="4" marL="2160000" indent="-216000">
              <a:spcBef>
                <a:spcPts val="283"/>
              </a:spcBef>
              <a:buClr>
                <a:srgbClr val="000000"/>
              </a:buClr>
              <a:buSzPct val="45000"/>
              <a:buFont typeface="Wingdings" charset="2"/>
              <a:buChar char=""/>
            </a:pPr>
            <a:r>
              <a:rPr b="0" lang="en-CA" sz="2000" spc="-1" strike="noStrike">
                <a:latin typeface="Arial"/>
              </a:rPr>
              <a:t>Fifth Outline Level</a:t>
            </a:r>
            <a:endParaRPr b="0" lang="en-CA" sz="2000" spc="-1" strike="noStrike">
              <a:latin typeface="Arial"/>
            </a:endParaRPr>
          </a:p>
          <a:p>
            <a:pPr lvl="5" marL="2592000" indent="-216000">
              <a:spcBef>
                <a:spcPts val="283"/>
              </a:spcBef>
              <a:buClr>
                <a:srgbClr val="000000"/>
              </a:buClr>
              <a:buSzPct val="45000"/>
              <a:buFont typeface="Wingdings" charset="2"/>
              <a:buChar char=""/>
            </a:pPr>
            <a:r>
              <a:rPr b="0" lang="en-CA" sz="2000" spc="-1" strike="noStrike">
                <a:latin typeface="Arial"/>
              </a:rPr>
              <a:t>Sixth Outline Level</a:t>
            </a:r>
            <a:endParaRPr b="0" lang="en-CA" sz="2000" spc="-1" strike="noStrike">
              <a:latin typeface="Arial"/>
            </a:endParaRPr>
          </a:p>
          <a:p>
            <a:pPr lvl="6" marL="3024000" indent="-216000">
              <a:spcBef>
                <a:spcPts val="283"/>
              </a:spcBef>
              <a:buClr>
                <a:srgbClr val="000000"/>
              </a:buClr>
              <a:buSzPct val="45000"/>
              <a:buFont typeface="Wingdings" charset="2"/>
              <a:buChar char=""/>
            </a:pPr>
            <a:r>
              <a:rPr b="0" lang="en-CA" sz="2000" spc="-1" strike="noStrike">
                <a:latin typeface="Arial"/>
              </a:rPr>
              <a:t>Seventh Outline Level</a:t>
            </a:r>
            <a:endParaRPr b="0" lang="en-CA"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75" name="Picture 13" descr="A picture containing building, outdoor, light, city&#10;&#10;Description automatically generated"/>
          <p:cNvPicPr/>
          <p:nvPr/>
        </p:nvPicPr>
        <p:blipFill>
          <a:blip r:embed="rId2">
            <a:alphaModFix amt="85000"/>
          </a:blip>
          <a:stretch/>
        </p:blipFill>
        <p:spPr>
          <a:xfrm>
            <a:off x="0" y="720"/>
            <a:ext cx="12189600" cy="948600"/>
          </a:xfrm>
          <a:prstGeom prst="rect">
            <a:avLst/>
          </a:prstGeom>
          <a:ln>
            <a:noFill/>
          </a:ln>
        </p:spPr>
      </p:pic>
      <p:pic>
        <p:nvPicPr>
          <p:cNvPr id="276" name="Picture 12" descr="A picture containing building, outdoor, light, city&#10;&#10;Description automatically generated"/>
          <p:cNvPicPr/>
          <p:nvPr/>
        </p:nvPicPr>
        <p:blipFill>
          <a:blip r:embed="rId3">
            <a:alphaModFix amt="85000"/>
          </a:blip>
          <a:stretch/>
        </p:blipFill>
        <p:spPr>
          <a:xfrm>
            <a:off x="0" y="6495120"/>
            <a:ext cx="12189600" cy="361440"/>
          </a:xfrm>
          <a:prstGeom prst="rect">
            <a:avLst/>
          </a:prstGeom>
          <a:ln>
            <a:noFill/>
          </a:ln>
        </p:spPr>
      </p:pic>
      <p:sp>
        <p:nvSpPr>
          <p:cNvPr id="277" name="CustomShape 1"/>
          <p:cNvSpPr/>
          <p:nvPr/>
        </p:nvSpPr>
        <p:spPr>
          <a:xfrm>
            <a:off x="10575360" y="31680"/>
            <a:ext cx="1427040" cy="69912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1" lang="en-CA" sz="4000" spc="-1" strike="noStrike">
                <a:solidFill>
                  <a:srgbClr val="ffffff"/>
                </a:solidFill>
                <a:latin typeface="Times New Roman"/>
                <a:ea typeface="DejaVu Sans"/>
              </a:rPr>
              <a:t>OGC</a:t>
            </a:r>
            <a:endParaRPr b="0" lang="en-CA" sz="4000" spc="-1" strike="noStrike">
              <a:latin typeface="Arial"/>
            </a:endParaRPr>
          </a:p>
        </p:txBody>
      </p:sp>
      <p:sp>
        <p:nvSpPr>
          <p:cNvPr id="278" name="CustomShape 2"/>
          <p:cNvSpPr/>
          <p:nvPr/>
        </p:nvSpPr>
        <p:spPr>
          <a:xfrm>
            <a:off x="10975680" y="6549120"/>
            <a:ext cx="851040" cy="45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CA" sz="1200" spc="-1" strike="noStrike">
                <a:solidFill>
                  <a:srgbClr val="f2f2f2"/>
                </a:solidFill>
                <a:latin typeface="Lato"/>
                <a:ea typeface="DejaVu Sans"/>
              </a:rPr>
              <a:t>ogc.org  |</a:t>
            </a:r>
            <a:endParaRPr b="0" lang="en-CA" sz="1200" spc="-1" strike="noStrike">
              <a:latin typeface="Arial"/>
            </a:endParaRPr>
          </a:p>
        </p:txBody>
      </p:sp>
      <p:pic>
        <p:nvPicPr>
          <p:cNvPr id="279" name="Picture 11" descr="A picture containing building, drawing, window&#10;&#10;Description automatically generated"/>
          <p:cNvPicPr/>
          <p:nvPr/>
        </p:nvPicPr>
        <p:blipFill>
          <a:blip r:embed="rId4"/>
          <a:stretch/>
        </p:blipFill>
        <p:spPr>
          <a:xfrm>
            <a:off x="316800" y="6517440"/>
            <a:ext cx="322200" cy="322200"/>
          </a:xfrm>
          <a:prstGeom prst="rect">
            <a:avLst/>
          </a:prstGeom>
          <a:ln>
            <a:noFill/>
          </a:ln>
        </p:spPr>
      </p:pic>
      <p:sp>
        <p:nvSpPr>
          <p:cNvPr id="280" name="PlaceHolder 3"/>
          <p:cNvSpPr>
            <a:spLocks noGrp="1"/>
          </p:cNvSpPr>
          <p:nvPr>
            <p:ph type="title"/>
          </p:nvPr>
        </p:nvSpPr>
        <p:spPr>
          <a:xfrm>
            <a:off x="609480" y="273600"/>
            <a:ext cx="10972440" cy="1144800"/>
          </a:xfrm>
          <a:prstGeom prst="rect">
            <a:avLst/>
          </a:prstGeom>
        </p:spPr>
        <p:txBody>
          <a:bodyPr lIns="0" rIns="0" tIns="0" bIns="0" anchor="ctr">
            <a:noAutofit/>
          </a:bodyPr>
          <a:p>
            <a:pPr algn="ctr"/>
            <a:r>
              <a:rPr b="0" lang="en-CA" sz="4400" spc="-1" strike="noStrike">
                <a:latin typeface="Arial"/>
              </a:rPr>
              <a:t>Click to edit the title text format</a:t>
            </a:r>
            <a:endParaRPr b="0" lang="en-CA" sz="4400" spc="-1" strike="noStrike">
              <a:latin typeface="Arial"/>
            </a:endParaRPr>
          </a:p>
        </p:txBody>
      </p:sp>
      <p:sp>
        <p:nvSpPr>
          <p:cNvPr id="281" name="PlaceHolder 4"/>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CA" sz="3200" spc="-1" strike="noStrike">
                <a:latin typeface="Arial"/>
              </a:rPr>
              <a:t>Click to edit the outline text format</a:t>
            </a:r>
            <a:endParaRPr b="0" lang="en-CA" sz="3200" spc="-1" strike="noStrike">
              <a:latin typeface="Arial"/>
            </a:endParaRPr>
          </a:p>
          <a:p>
            <a:pPr lvl="1" marL="864000" indent="-324000">
              <a:spcBef>
                <a:spcPts val="1134"/>
              </a:spcBef>
              <a:buClr>
                <a:srgbClr val="000000"/>
              </a:buClr>
              <a:buSzPct val="75000"/>
              <a:buFont typeface="Symbol" charset="2"/>
              <a:buChar char=""/>
            </a:pPr>
            <a:r>
              <a:rPr b="0" lang="en-CA" sz="2800" spc="-1" strike="noStrike">
                <a:latin typeface="Arial"/>
              </a:rPr>
              <a:t>Second Outline Level</a:t>
            </a:r>
            <a:endParaRPr b="0" lang="en-CA" sz="2800" spc="-1" strike="noStrike">
              <a:latin typeface="Arial"/>
            </a:endParaRPr>
          </a:p>
          <a:p>
            <a:pPr lvl="2" marL="1296000" indent="-288000">
              <a:spcBef>
                <a:spcPts val="850"/>
              </a:spcBef>
              <a:buClr>
                <a:srgbClr val="000000"/>
              </a:buClr>
              <a:buSzPct val="45000"/>
              <a:buFont typeface="Wingdings" charset="2"/>
              <a:buChar char=""/>
            </a:pPr>
            <a:r>
              <a:rPr b="0" lang="en-CA" sz="2400" spc="-1" strike="noStrike">
                <a:latin typeface="Arial"/>
              </a:rPr>
              <a:t>Third Outline Level</a:t>
            </a:r>
            <a:endParaRPr b="0" lang="en-CA" sz="2400" spc="-1" strike="noStrike">
              <a:latin typeface="Arial"/>
            </a:endParaRPr>
          </a:p>
          <a:p>
            <a:pPr lvl="3" marL="1728000" indent="-216000">
              <a:spcBef>
                <a:spcPts val="567"/>
              </a:spcBef>
              <a:buClr>
                <a:srgbClr val="000000"/>
              </a:buClr>
              <a:buSzPct val="75000"/>
              <a:buFont typeface="Symbol" charset="2"/>
              <a:buChar char=""/>
            </a:pPr>
            <a:r>
              <a:rPr b="0" lang="en-CA" sz="2000" spc="-1" strike="noStrike">
                <a:latin typeface="Arial"/>
              </a:rPr>
              <a:t>Fourth Outline Level</a:t>
            </a:r>
            <a:endParaRPr b="0" lang="en-CA" sz="2000" spc="-1" strike="noStrike">
              <a:latin typeface="Arial"/>
            </a:endParaRPr>
          </a:p>
          <a:p>
            <a:pPr lvl="4" marL="2160000" indent="-216000">
              <a:spcBef>
                <a:spcPts val="283"/>
              </a:spcBef>
              <a:buClr>
                <a:srgbClr val="000000"/>
              </a:buClr>
              <a:buSzPct val="45000"/>
              <a:buFont typeface="Wingdings" charset="2"/>
              <a:buChar char=""/>
            </a:pPr>
            <a:r>
              <a:rPr b="0" lang="en-CA" sz="2000" spc="-1" strike="noStrike">
                <a:latin typeface="Arial"/>
              </a:rPr>
              <a:t>Fifth Outline Level</a:t>
            </a:r>
            <a:endParaRPr b="0" lang="en-CA" sz="2000" spc="-1" strike="noStrike">
              <a:latin typeface="Arial"/>
            </a:endParaRPr>
          </a:p>
          <a:p>
            <a:pPr lvl="5" marL="2592000" indent="-216000">
              <a:spcBef>
                <a:spcPts val="283"/>
              </a:spcBef>
              <a:buClr>
                <a:srgbClr val="000000"/>
              </a:buClr>
              <a:buSzPct val="45000"/>
              <a:buFont typeface="Wingdings" charset="2"/>
              <a:buChar char=""/>
            </a:pPr>
            <a:r>
              <a:rPr b="0" lang="en-CA" sz="2000" spc="-1" strike="noStrike">
                <a:latin typeface="Arial"/>
              </a:rPr>
              <a:t>Sixth Outline Level</a:t>
            </a:r>
            <a:endParaRPr b="0" lang="en-CA" sz="2000" spc="-1" strike="noStrike">
              <a:latin typeface="Arial"/>
            </a:endParaRPr>
          </a:p>
          <a:p>
            <a:pPr lvl="6" marL="3024000" indent="-216000">
              <a:spcBef>
                <a:spcPts val="283"/>
              </a:spcBef>
              <a:buClr>
                <a:srgbClr val="000000"/>
              </a:buClr>
              <a:buSzPct val="45000"/>
              <a:buFont typeface="Wingdings" charset="2"/>
              <a:buChar char=""/>
            </a:pPr>
            <a:r>
              <a:rPr b="0" lang="en-CA" sz="2000" spc="-1" strike="noStrike">
                <a:latin typeface="Arial"/>
              </a:rPr>
              <a:t>Seventh Outline Level</a:t>
            </a:r>
            <a:endParaRPr b="0" lang="en-CA"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8" name="CustomShape 1"/>
          <p:cNvSpPr/>
          <p:nvPr/>
        </p:nvSpPr>
        <p:spPr>
          <a:xfrm>
            <a:off x="1477800" y="6230880"/>
            <a:ext cx="92520" cy="241920"/>
          </a:xfrm>
          <a:prstGeom prst="rect">
            <a:avLst/>
          </a:prstGeom>
          <a:noFill/>
          <a:ln>
            <a:noFill/>
          </a:ln>
        </p:spPr>
        <p:style>
          <a:lnRef idx="0"/>
          <a:fillRef idx="0"/>
          <a:effectRef idx="0"/>
          <a:fontRef idx="minor"/>
        </p:style>
        <p:txBody>
          <a:bodyPr wrap="none" lIns="0" rIns="0" tIns="45000" bIns="45000">
            <a:spAutoFit/>
          </a:bodyPr>
          <a:p>
            <a:pPr>
              <a:lnSpc>
                <a:spcPct val="100000"/>
              </a:lnSpc>
            </a:pPr>
            <a:r>
              <a:rPr b="1" lang="en-CA" sz="1000" spc="-1" strike="noStrike">
                <a:solidFill>
                  <a:srgbClr val="44546a"/>
                </a:solidFill>
                <a:latin typeface="Arial"/>
                <a:ea typeface="MS PGothic"/>
              </a:rPr>
              <a:t>®</a:t>
            </a:r>
            <a:endParaRPr b="0" lang="en-CA" sz="1000" spc="-1" strike="noStrike">
              <a:latin typeface="Arial"/>
            </a:endParaRPr>
          </a:p>
        </p:txBody>
      </p:sp>
      <p:pic>
        <p:nvPicPr>
          <p:cNvPr id="319" name="Picture 13" descr="A picture containing building, outdoor, light, city&#10;&#10;Description automatically generated"/>
          <p:cNvPicPr/>
          <p:nvPr/>
        </p:nvPicPr>
        <p:blipFill>
          <a:blip r:embed="rId2">
            <a:alphaModFix amt="85000"/>
          </a:blip>
          <a:stretch/>
        </p:blipFill>
        <p:spPr>
          <a:xfrm>
            <a:off x="360" y="720"/>
            <a:ext cx="12189600" cy="948600"/>
          </a:xfrm>
          <a:prstGeom prst="rect">
            <a:avLst/>
          </a:prstGeom>
          <a:ln>
            <a:noFill/>
          </a:ln>
        </p:spPr>
      </p:pic>
      <p:pic>
        <p:nvPicPr>
          <p:cNvPr id="320" name="Picture 12" descr="A picture containing building, outdoor, light, city&#10;&#10;Description automatically generated"/>
          <p:cNvPicPr/>
          <p:nvPr/>
        </p:nvPicPr>
        <p:blipFill>
          <a:blip r:embed="rId3">
            <a:alphaModFix amt="85000"/>
          </a:blip>
          <a:stretch/>
        </p:blipFill>
        <p:spPr>
          <a:xfrm>
            <a:off x="360" y="6495480"/>
            <a:ext cx="12189600" cy="361440"/>
          </a:xfrm>
          <a:prstGeom prst="rect">
            <a:avLst/>
          </a:prstGeom>
          <a:ln>
            <a:noFill/>
          </a:ln>
        </p:spPr>
      </p:pic>
      <p:sp>
        <p:nvSpPr>
          <p:cNvPr id="321" name="PlaceHolder 2"/>
          <p:cNvSpPr>
            <a:spLocks noGrp="1"/>
          </p:cNvSpPr>
          <p:nvPr>
            <p:ph type="title"/>
          </p:nvPr>
        </p:nvSpPr>
        <p:spPr>
          <a:xfrm>
            <a:off x="609480" y="273600"/>
            <a:ext cx="10972440" cy="1144800"/>
          </a:xfrm>
          <a:prstGeom prst="rect">
            <a:avLst/>
          </a:prstGeom>
        </p:spPr>
        <p:txBody>
          <a:bodyPr lIns="0" rIns="0" tIns="0" bIns="0" anchor="ctr">
            <a:noAutofit/>
          </a:bodyPr>
          <a:p>
            <a:pPr algn="ctr"/>
            <a:r>
              <a:rPr b="0" lang="en-CA" sz="4400" spc="-1" strike="noStrike">
                <a:latin typeface="Arial"/>
              </a:rPr>
              <a:t>Click to edit the title text format</a:t>
            </a:r>
            <a:endParaRPr b="0" lang="en-CA" sz="4400" spc="-1" strike="noStrike">
              <a:latin typeface="Arial"/>
            </a:endParaRPr>
          </a:p>
        </p:txBody>
      </p:sp>
      <p:sp>
        <p:nvSpPr>
          <p:cNvPr id="322" name="PlaceHolder 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CA" sz="3200" spc="-1" strike="noStrike">
                <a:latin typeface="Arial"/>
              </a:rPr>
              <a:t>Click to edit the outline text format</a:t>
            </a:r>
            <a:endParaRPr b="0" lang="en-CA" sz="3200" spc="-1" strike="noStrike">
              <a:latin typeface="Arial"/>
            </a:endParaRPr>
          </a:p>
          <a:p>
            <a:pPr lvl="1" marL="864000" indent="-324000">
              <a:spcBef>
                <a:spcPts val="1134"/>
              </a:spcBef>
              <a:buClr>
                <a:srgbClr val="000000"/>
              </a:buClr>
              <a:buSzPct val="75000"/>
              <a:buFont typeface="Symbol" charset="2"/>
              <a:buChar char=""/>
            </a:pPr>
            <a:r>
              <a:rPr b="0" lang="en-CA" sz="2800" spc="-1" strike="noStrike">
                <a:latin typeface="Arial"/>
              </a:rPr>
              <a:t>Second Outline Level</a:t>
            </a:r>
            <a:endParaRPr b="0" lang="en-CA" sz="2800" spc="-1" strike="noStrike">
              <a:latin typeface="Arial"/>
            </a:endParaRPr>
          </a:p>
          <a:p>
            <a:pPr lvl="2" marL="1296000" indent="-288000">
              <a:spcBef>
                <a:spcPts val="850"/>
              </a:spcBef>
              <a:buClr>
                <a:srgbClr val="000000"/>
              </a:buClr>
              <a:buSzPct val="45000"/>
              <a:buFont typeface="Wingdings" charset="2"/>
              <a:buChar char=""/>
            </a:pPr>
            <a:r>
              <a:rPr b="0" lang="en-CA" sz="2400" spc="-1" strike="noStrike">
                <a:latin typeface="Arial"/>
              </a:rPr>
              <a:t>Third Outline Level</a:t>
            </a:r>
            <a:endParaRPr b="0" lang="en-CA" sz="2400" spc="-1" strike="noStrike">
              <a:latin typeface="Arial"/>
            </a:endParaRPr>
          </a:p>
          <a:p>
            <a:pPr lvl="3" marL="1728000" indent="-216000">
              <a:spcBef>
                <a:spcPts val="567"/>
              </a:spcBef>
              <a:buClr>
                <a:srgbClr val="000000"/>
              </a:buClr>
              <a:buSzPct val="75000"/>
              <a:buFont typeface="Symbol" charset="2"/>
              <a:buChar char=""/>
            </a:pPr>
            <a:r>
              <a:rPr b="0" lang="en-CA" sz="2000" spc="-1" strike="noStrike">
                <a:latin typeface="Arial"/>
              </a:rPr>
              <a:t>Fourth Outline Level</a:t>
            </a:r>
            <a:endParaRPr b="0" lang="en-CA" sz="2000" spc="-1" strike="noStrike">
              <a:latin typeface="Arial"/>
            </a:endParaRPr>
          </a:p>
          <a:p>
            <a:pPr lvl="4" marL="2160000" indent="-216000">
              <a:spcBef>
                <a:spcPts val="283"/>
              </a:spcBef>
              <a:buClr>
                <a:srgbClr val="000000"/>
              </a:buClr>
              <a:buSzPct val="45000"/>
              <a:buFont typeface="Wingdings" charset="2"/>
              <a:buChar char=""/>
            </a:pPr>
            <a:r>
              <a:rPr b="0" lang="en-CA" sz="2000" spc="-1" strike="noStrike">
                <a:latin typeface="Arial"/>
              </a:rPr>
              <a:t>Fifth Outline Level</a:t>
            </a:r>
            <a:endParaRPr b="0" lang="en-CA" sz="2000" spc="-1" strike="noStrike">
              <a:latin typeface="Arial"/>
            </a:endParaRPr>
          </a:p>
          <a:p>
            <a:pPr lvl="5" marL="2592000" indent="-216000">
              <a:spcBef>
                <a:spcPts val="283"/>
              </a:spcBef>
              <a:buClr>
                <a:srgbClr val="000000"/>
              </a:buClr>
              <a:buSzPct val="45000"/>
              <a:buFont typeface="Wingdings" charset="2"/>
              <a:buChar char=""/>
            </a:pPr>
            <a:r>
              <a:rPr b="0" lang="en-CA" sz="2000" spc="-1" strike="noStrike">
                <a:latin typeface="Arial"/>
              </a:rPr>
              <a:t>Sixth Outline Level</a:t>
            </a:r>
            <a:endParaRPr b="0" lang="en-CA" sz="2000" spc="-1" strike="noStrike">
              <a:latin typeface="Arial"/>
            </a:endParaRPr>
          </a:p>
          <a:p>
            <a:pPr lvl="6" marL="3024000" indent="-216000">
              <a:spcBef>
                <a:spcPts val="283"/>
              </a:spcBef>
              <a:buClr>
                <a:srgbClr val="000000"/>
              </a:buClr>
              <a:buSzPct val="45000"/>
              <a:buFont typeface="Wingdings" charset="2"/>
              <a:buChar char=""/>
            </a:pPr>
            <a:r>
              <a:rPr b="0" lang="en-CA" sz="2000" spc="-1" strike="noStrike">
                <a:latin typeface="Arial"/>
              </a:rPr>
              <a:t>Seventh Outline Level</a:t>
            </a:r>
            <a:endParaRPr b="0" lang="en-CA"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9" name="CustomShape 1"/>
          <p:cNvSpPr/>
          <p:nvPr/>
        </p:nvSpPr>
        <p:spPr>
          <a:xfrm>
            <a:off x="1477800" y="6230880"/>
            <a:ext cx="92520" cy="241920"/>
          </a:xfrm>
          <a:prstGeom prst="rect">
            <a:avLst/>
          </a:prstGeom>
          <a:noFill/>
          <a:ln>
            <a:noFill/>
          </a:ln>
        </p:spPr>
        <p:style>
          <a:lnRef idx="0"/>
          <a:fillRef idx="0"/>
          <a:effectRef idx="0"/>
          <a:fontRef idx="minor"/>
        </p:style>
        <p:txBody>
          <a:bodyPr wrap="none" lIns="0" rIns="0" tIns="45000" bIns="45000">
            <a:spAutoFit/>
          </a:bodyPr>
          <a:p>
            <a:pPr>
              <a:lnSpc>
                <a:spcPct val="100000"/>
              </a:lnSpc>
            </a:pPr>
            <a:r>
              <a:rPr b="1" lang="en-CA" sz="1000" spc="-1" strike="noStrike">
                <a:solidFill>
                  <a:srgbClr val="44546a"/>
                </a:solidFill>
                <a:latin typeface="Arial"/>
                <a:ea typeface="MS PGothic"/>
              </a:rPr>
              <a:t>®</a:t>
            </a:r>
            <a:endParaRPr b="0" lang="en-CA" sz="1000" spc="-1" strike="noStrike">
              <a:latin typeface="Arial"/>
            </a:endParaRPr>
          </a:p>
        </p:txBody>
      </p:sp>
      <p:pic>
        <p:nvPicPr>
          <p:cNvPr id="360" name="Picture 13" descr="A picture containing building, outdoor, light, city&#10;&#10;Description automatically generated"/>
          <p:cNvPicPr/>
          <p:nvPr/>
        </p:nvPicPr>
        <p:blipFill>
          <a:blip r:embed="rId2">
            <a:alphaModFix amt="85000"/>
          </a:blip>
          <a:stretch/>
        </p:blipFill>
        <p:spPr>
          <a:xfrm>
            <a:off x="360" y="720"/>
            <a:ext cx="12189600" cy="948600"/>
          </a:xfrm>
          <a:prstGeom prst="rect">
            <a:avLst/>
          </a:prstGeom>
          <a:ln>
            <a:noFill/>
          </a:ln>
        </p:spPr>
      </p:pic>
      <p:pic>
        <p:nvPicPr>
          <p:cNvPr id="361" name="Picture 12" descr="A picture containing building, outdoor, light, city&#10;&#10;Description automatically generated"/>
          <p:cNvPicPr/>
          <p:nvPr/>
        </p:nvPicPr>
        <p:blipFill>
          <a:blip r:embed="rId3">
            <a:alphaModFix amt="85000"/>
          </a:blip>
          <a:stretch/>
        </p:blipFill>
        <p:spPr>
          <a:xfrm>
            <a:off x="360" y="6495480"/>
            <a:ext cx="12189600" cy="361440"/>
          </a:xfrm>
          <a:prstGeom prst="rect">
            <a:avLst/>
          </a:prstGeom>
          <a:ln>
            <a:noFill/>
          </a:ln>
        </p:spPr>
      </p:pic>
      <p:sp>
        <p:nvSpPr>
          <p:cNvPr id="362" name="PlaceHolder 2"/>
          <p:cNvSpPr>
            <a:spLocks noGrp="1"/>
          </p:cNvSpPr>
          <p:nvPr>
            <p:ph type="title"/>
          </p:nvPr>
        </p:nvSpPr>
        <p:spPr>
          <a:xfrm>
            <a:off x="609480" y="273600"/>
            <a:ext cx="10972440" cy="1144800"/>
          </a:xfrm>
          <a:prstGeom prst="rect">
            <a:avLst/>
          </a:prstGeom>
        </p:spPr>
        <p:txBody>
          <a:bodyPr lIns="0" rIns="0" tIns="0" bIns="0" anchor="ctr">
            <a:noAutofit/>
          </a:bodyPr>
          <a:p>
            <a:pPr algn="ctr"/>
            <a:r>
              <a:rPr b="0" lang="en-CA" sz="4400" spc="-1" strike="noStrike">
                <a:latin typeface="Arial"/>
              </a:rPr>
              <a:t>Click to edit the title text format</a:t>
            </a:r>
            <a:endParaRPr b="0" lang="en-CA" sz="4400" spc="-1" strike="noStrike">
              <a:latin typeface="Arial"/>
            </a:endParaRPr>
          </a:p>
        </p:txBody>
      </p:sp>
      <p:sp>
        <p:nvSpPr>
          <p:cNvPr id="363" name="PlaceHolder 3"/>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CA" sz="3200" spc="-1" strike="noStrike">
                <a:latin typeface="Arial"/>
              </a:rPr>
              <a:t>Click to edit the outline text format</a:t>
            </a:r>
            <a:endParaRPr b="0" lang="en-CA" sz="3200" spc="-1" strike="noStrike">
              <a:latin typeface="Arial"/>
            </a:endParaRPr>
          </a:p>
          <a:p>
            <a:pPr lvl="1" marL="864000" indent="-324000">
              <a:spcBef>
                <a:spcPts val="1134"/>
              </a:spcBef>
              <a:buClr>
                <a:srgbClr val="000000"/>
              </a:buClr>
              <a:buSzPct val="75000"/>
              <a:buFont typeface="Symbol" charset="2"/>
              <a:buChar char=""/>
            </a:pPr>
            <a:r>
              <a:rPr b="0" lang="en-CA" sz="2800" spc="-1" strike="noStrike">
                <a:latin typeface="Arial"/>
              </a:rPr>
              <a:t>Second Outline Level</a:t>
            </a:r>
            <a:endParaRPr b="0" lang="en-CA" sz="2800" spc="-1" strike="noStrike">
              <a:latin typeface="Arial"/>
            </a:endParaRPr>
          </a:p>
          <a:p>
            <a:pPr lvl="2" marL="1296000" indent="-288000">
              <a:spcBef>
                <a:spcPts val="850"/>
              </a:spcBef>
              <a:buClr>
                <a:srgbClr val="000000"/>
              </a:buClr>
              <a:buSzPct val="45000"/>
              <a:buFont typeface="Wingdings" charset="2"/>
              <a:buChar char=""/>
            </a:pPr>
            <a:r>
              <a:rPr b="0" lang="en-CA" sz="2400" spc="-1" strike="noStrike">
                <a:latin typeface="Arial"/>
              </a:rPr>
              <a:t>Third Outline Level</a:t>
            </a:r>
            <a:endParaRPr b="0" lang="en-CA" sz="2400" spc="-1" strike="noStrike">
              <a:latin typeface="Arial"/>
            </a:endParaRPr>
          </a:p>
          <a:p>
            <a:pPr lvl="3" marL="1728000" indent="-216000">
              <a:spcBef>
                <a:spcPts val="567"/>
              </a:spcBef>
              <a:buClr>
                <a:srgbClr val="000000"/>
              </a:buClr>
              <a:buSzPct val="75000"/>
              <a:buFont typeface="Symbol" charset="2"/>
              <a:buChar char=""/>
            </a:pPr>
            <a:r>
              <a:rPr b="0" lang="en-CA" sz="2000" spc="-1" strike="noStrike">
                <a:latin typeface="Arial"/>
              </a:rPr>
              <a:t>Fourth Outline Level</a:t>
            </a:r>
            <a:endParaRPr b="0" lang="en-CA" sz="2000" spc="-1" strike="noStrike">
              <a:latin typeface="Arial"/>
            </a:endParaRPr>
          </a:p>
          <a:p>
            <a:pPr lvl="4" marL="2160000" indent="-216000">
              <a:spcBef>
                <a:spcPts val="283"/>
              </a:spcBef>
              <a:buClr>
                <a:srgbClr val="000000"/>
              </a:buClr>
              <a:buSzPct val="45000"/>
              <a:buFont typeface="Wingdings" charset="2"/>
              <a:buChar char=""/>
            </a:pPr>
            <a:r>
              <a:rPr b="0" lang="en-CA" sz="2000" spc="-1" strike="noStrike">
                <a:latin typeface="Arial"/>
              </a:rPr>
              <a:t>Fifth Outline Level</a:t>
            </a:r>
            <a:endParaRPr b="0" lang="en-CA" sz="2000" spc="-1" strike="noStrike">
              <a:latin typeface="Arial"/>
            </a:endParaRPr>
          </a:p>
          <a:p>
            <a:pPr lvl="5" marL="2592000" indent="-216000">
              <a:spcBef>
                <a:spcPts val="283"/>
              </a:spcBef>
              <a:buClr>
                <a:srgbClr val="000000"/>
              </a:buClr>
              <a:buSzPct val="45000"/>
              <a:buFont typeface="Wingdings" charset="2"/>
              <a:buChar char=""/>
            </a:pPr>
            <a:r>
              <a:rPr b="0" lang="en-CA" sz="2000" spc="-1" strike="noStrike">
                <a:latin typeface="Arial"/>
              </a:rPr>
              <a:t>Sixth Outline Level</a:t>
            </a:r>
            <a:endParaRPr b="0" lang="en-CA" sz="2000" spc="-1" strike="noStrike">
              <a:latin typeface="Arial"/>
            </a:endParaRPr>
          </a:p>
          <a:p>
            <a:pPr lvl="6" marL="3024000" indent="-216000">
              <a:spcBef>
                <a:spcPts val="283"/>
              </a:spcBef>
              <a:buClr>
                <a:srgbClr val="000000"/>
              </a:buClr>
              <a:buSzPct val="45000"/>
              <a:buFont typeface="Wingdings" charset="2"/>
              <a:buChar char=""/>
            </a:pPr>
            <a:r>
              <a:rPr b="0" lang="en-CA" sz="2000" spc="-1" strike="noStrike">
                <a:latin typeface="Arial"/>
              </a:rPr>
              <a:t>Seventh Outline Level</a:t>
            </a:r>
            <a:endParaRPr b="0" lang="en-CA"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hyperlink" Target="https://github.com/opengeospatial/ogcapi-processes/issues/96" TargetMode="External"/><Relationship Id="rId2" Type="http://schemas.openxmlformats.org/officeDocument/2006/relationships/slideLayout" Target="../slideLayouts/slideLayout49.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3.xml.rels><?xml version="1.0" encoding="UTF-8"?>
<Relationships xmlns="http://schemas.openxmlformats.org/package/2006/relationships"><Relationship Id="rId1" Type="http://schemas.openxmlformats.org/officeDocument/2006/relationships/hyperlink" Target="https://portal.ogc.org/files/?artifact_id=95593&amp;version=1" TargetMode="External"/><Relationship Id="rId2" Type="http://schemas.openxmlformats.org/officeDocument/2006/relationships/slideLayout" Target="../slideLayouts/slideLayout37.xml"/>
</Relationships>
</file>

<file path=ppt/slides/_rels/slide24.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61.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9.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61.xml"/>
</Relationships>
</file>

<file path=ppt/slides/_rels/slide3.xml.rels><?xml version="1.0" encoding="UTF-8"?>
<Relationships xmlns="http://schemas.openxmlformats.org/package/2006/relationships"><Relationship Id="rId1" Type="http://schemas.openxmlformats.org/officeDocument/2006/relationships/hyperlink" Target="https://portal.ogc.org/files/?artifact_id=95582&amp;version=1" TargetMode="External"/><Relationship Id="rId2" Type="http://schemas.openxmlformats.org/officeDocument/2006/relationships/slideLayout" Target="../slideLayouts/slideLayout25.xml"/>
</Relationships>
</file>

<file path=ppt/slides/_rels/slide30.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61.xml"/>
</Relationships>
</file>

<file path=ppt/slides/_rels/slide31.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61.xml"/>
</Relationships>
</file>

<file path=ppt/slides/_rels/slide32.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slideLayout" Target="../slideLayouts/slideLayout61.xml"/>
</Relationships>
</file>

<file path=ppt/slides/_rels/slide33.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61.xml"/>
</Relationships>
</file>

<file path=ppt/slides/_rels/slide34.xml.rels><?xml version="1.0" encoding="UTF-8"?>
<Relationships xmlns="http://schemas.openxmlformats.org/package/2006/relationships"><Relationship Id="rId1" Type="http://schemas.openxmlformats.org/officeDocument/2006/relationships/hyperlink" Target="https://portal.ogc.org/files/?artifact_id=95569&amp;version=1" TargetMode="External"/><Relationship Id="rId2" Type="http://schemas.openxmlformats.org/officeDocument/2006/relationships/slideLayout" Target="../slideLayouts/slideLayout73.xml"/>
</Relationships>
</file>

<file path=ppt/slides/_rels/slide35.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25.xml"/>
</Relationships>
</file>

<file path=ppt/slides/_rels/slide36.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slideLayout" Target="../slideLayouts/slideLayout25.xml"/>
</Relationships>
</file>

<file path=ppt/slides/_rels/slide37.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slideLayout" Target="../slideLayouts/slideLayout25.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9.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hyperlink" Target="https://tb16.geo-solutions.it/geoserver/ogc/dggs/collections/dggs:s2-h3/processes?f=text%2Fhtml" TargetMode="External"/><Relationship Id="rId3" Type="http://schemas.openxmlformats.org/officeDocument/2006/relationships/hyperlink" Target="https://tb16.geo-solutions.it/geoserver/ogc/dggs/collections/dggs:s2-h3/processes/area:aggregate-space-time?resolution=11&amp;f=application%2Fgeo%2Bjson" TargetMode="External"/><Relationship Id="rId4" Type="http://schemas.openxmlformats.org/officeDocument/2006/relationships/image" Target="../media/image50.png"/><Relationship Id="rId5"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hyperlink" Target="https://tb16.geo-solutions.it/geoserver/web/" TargetMode="Externa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slideLayout" Target="../slideLayouts/slideLayout25.xml"/>
</Relationships>
</file>

<file path=ppt/slides/_rels/slide41.xml.rels><?xml version="1.0" encoding="UTF-8"?>
<Relationships xmlns="http://schemas.openxmlformats.org/package/2006/relationships"><Relationship Id="rId1" Type="http://schemas.openxmlformats.org/officeDocument/2006/relationships/hyperlink" Target="https://portal.ogc.org/files/?artifact_id=95569&amp;version=1" TargetMode="External"/><Relationship Id="rId2" Type="http://schemas.openxmlformats.org/officeDocument/2006/relationships/slideLayout" Target="../slideLayouts/slideLayout37.xml"/>
</Relationships>
</file>

<file path=ppt/slides/_rels/slide42.xml.rels><?xml version="1.0" encoding="UTF-8"?>
<Relationships xmlns="http://schemas.openxmlformats.org/package/2006/relationships"><Relationship Id="rId1" Type="http://schemas.openxmlformats.org/officeDocument/2006/relationships/video" Target="../media/media55.avi"/><Relationship Id="rId2" Type="http://schemas.microsoft.com/office/2007/relationships/media" Target="../media/media55.avi"/><Relationship Id="rId3" Type="http://schemas.openxmlformats.org/officeDocument/2006/relationships/image" Target="../media/image56.png"/><Relationship Id="rId4" Type="http://schemas.openxmlformats.org/officeDocument/2006/relationships/slideLayout" Target="../slideLayouts/slideLayout85.xml"/><Relationship Id="rId5"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85.xml"/><Relationship Id="rId3"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slideLayout" Target="../slideLayouts/slideLayout85.xml"/><Relationship Id="rId9"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slideLayout" Target="../slideLayouts/slideLayout85.xml"/><Relationship Id="rId10"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slideLayout" Target="../slideLayouts/slideLayout85.xml"/><Relationship Id="rId3"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image" Target="../media/image75.png"/><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83.png"/><Relationship Id="rId11" Type="http://schemas.openxmlformats.org/officeDocument/2006/relationships/image" Target="../media/image84.png"/><Relationship Id="rId12" Type="http://schemas.openxmlformats.org/officeDocument/2006/relationships/slideLayout" Target="../slideLayouts/slideLayout85.xml"/><Relationship Id="rId13"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video" Target="../media/media85.avi"/><Relationship Id="rId2" Type="http://schemas.microsoft.com/office/2007/relationships/media" Target="../media/media85.avi"/><Relationship Id="rId3" Type="http://schemas.openxmlformats.org/officeDocument/2006/relationships/image" Target="../media/image86.png"/><Relationship Id="rId4" Type="http://schemas.openxmlformats.org/officeDocument/2006/relationships/slideLayout" Target="../slideLayouts/slideLayout85.xml"/><Relationship Id="rId5"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4.png"/><Relationship Id="rId9" Type="http://schemas.openxmlformats.org/officeDocument/2006/relationships/image" Target="../media/image95.png"/><Relationship Id="rId10" Type="http://schemas.openxmlformats.org/officeDocument/2006/relationships/slideLayout" Target="../slideLayouts/slideLayout85.xml"/><Relationship Id="rId11"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3.xml"/>
</Relationships>
</file>

<file path=ppt/slides/_rels/slide50.xml.rels><?xml version="1.0" encoding="UTF-8"?>
<Relationships xmlns="http://schemas.openxmlformats.org/package/2006/relationships"><Relationship Id="rId1" Type="http://schemas.openxmlformats.org/officeDocument/2006/relationships/image" Target="../media/image96.png"/><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slideLayout" Target="../slideLayouts/slideLayout85.xml"/><Relationship Id="rId8"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image" Target="../media/image102.png"/><Relationship Id="rId2" Type="http://schemas.openxmlformats.org/officeDocument/2006/relationships/image" Target="../media/image103.png"/><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9" Type="http://schemas.openxmlformats.org/officeDocument/2006/relationships/image" Target="../media/image110.png"/><Relationship Id="rId10" Type="http://schemas.microsoft.com/office/2007/relationships/hdphoto" Target="../media/hdphoto1.wdp"/><Relationship Id="rId11" Type="http://schemas.openxmlformats.org/officeDocument/2006/relationships/slideLayout" Target="../slideLayouts/slideLayout85.xml"/><Relationship Id="rId12"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85.xml"/><Relationship Id="rId3"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image" Target="../media/image112.png"/><Relationship Id="rId2" Type="http://schemas.openxmlformats.org/officeDocument/2006/relationships/slideLayout" Target="../slideLayouts/slideLayout85.xml"/><Relationship Id="rId3"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image" Target="../media/image113.png"/><Relationship Id="rId2" Type="http://schemas.openxmlformats.org/officeDocument/2006/relationships/slideLayout" Target="../slideLayouts/slideLayout85.xml"/><Relationship Id="rId3" Type="http://schemas.openxmlformats.org/officeDocument/2006/relationships/notesSlide" Target="../notesSlides/notesSlide54.xml"/>
</Relationships>
</file>

<file path=ppt/slides/_rels/slide55.xml.rels><?xml version="1.0" encoding="UTF-8"?>
<Relationships xmlns="http://schemas.openxmlformats.org/package/2006/relationships"><Relationship Id="rId1" Type="http://schemas.openxmlformats.org/officeDocument/2006/relationships/image" Target="../media/image114.png"/><Relationship Id="rId2" Type="http://schemas.openxmlformats.org/officeDocument/2006/relationships/image" Target="../media/image115.png"/><Relationship Id="rId3" Type="http://schemas.openxmlformats.org/officeDocument/2006/relationships/slideLayout" Target="../slideLayouts/slideLayout85.xml"/><Relationship Id="rId4"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image" Target="../media/image116.png"/><Relationship Id="rId2" Type="http://schemas.openxmlformats.org/officeDocument/2006/relationships/slideLayout" Target="../slideLayouts/slideLayout85.xml"/><Relationship Id="rId3" Type="http://schemas.openxmlformats.org/officeDocument/2006/relationships/notesSlide" Target="../notesSlides/notesSlide56.xml"/>
</Relationships>
</file>

<file path=ppt/slides/_rels/slide57.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58.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59.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3.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3.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CustomShape 1"/>
          <p:cNvSpPr/>
          <p:nvPr/>
        </p:nvSpPr>
        <p:spPr>
          <a:xfrm>
            <a:off x="189000" y="31680"/>
            <a:ext cx="6215040" cy="16736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CA" sz="2600" spc="-1" strike="noStrike">
                <a:solidFill>
                  <a:srgbClr val="002060"/>
                </a:solidFill>
                <a:latin typeface="Lato"/>
                <a:ea typeface="Lato"/>
              </a:rPr>
              <a:t>TB16 DAPA ER</a:t>
            </a:r>
            <a:br/>
            <a:r>
              <a:rPr b="1" lang="en-CA" sz="2600" spc="-1" strike="noStrike">
                <a:solidFill>
                  <a:srgbClr val="002060"/>
                </a:solidFill>
                <a:latin typeface="Lato"/>
                <a:ea typeface="Lato"/>
              </a:rPr>
              <a:t>TB16 DAPA API ER</a:t>
            </a:r>
            <a:br/>
            <a:r>
              <a:rPr b="1" lang="en-CA" sz="2600" spc="-1" strike="noStrike">
                <a:solidFill>
                  <a:srgbClr val="002060"/>
                </a:solidFill>
                <a:latin typeface="Lato"/>
                <a:ea typeface="Lato"/>
              </a:rPr>
              <a:t>TB16 EOAP &amp; Jupyter ER</a:t>
            </a:r>
            <a:endParaRPr b="0" lang="en-CA" sz="2600" spc="-1" strike="noStrike">
              <a:latin typeface="Arial"/>
            </a:endParaRPr>
          </a:p>
          <a:p>
            <a:pPr>
              <a:lnSpc>
                <a:spcPct val="100000"/>
              </a:lnSpc>
            </a:pPr>
            <a:r>
              <a:rPr b="1" lang="en-CA" sz="2600" spc="-1" strike="noStrike">
                <a:solidFill>
                  <a:srgbClr val="002060"/>
                </a:solidFill>
                <a:latin typeface="Lato"/>
                <a:ea typeface="Lato"/>
              </a:rPr>
              <a:t>TB16 DGGS &amp; DGGS API ER</a:t>
            </a:r>
            <a:endParaRPr b="0" lang="en-CA" sz="2600" spc="-1" strike="noStrike">
              <a:latin typeface="Arial"/>
            </a:endParaRPr>
          </a:p>
        </p:txBody>
      </p:sp>
      <p:sp>
        <p:nvSpPr>
          <p:cNvPr id="407" name="CustomShape 2"/>
          <p:cNvSpPr/>
          <p:nvPr/>
        </p:nvSpPr>
        <p:spPr>
          <a:xfrm>
            <a:off x="153000" y="2347920"/>
            <a:ext cx="6215040" cy="7603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CA" sz="2400" spc="-1" strike="noStrike">
                <a:solidFill>
                  <a:srgbClr val="002060"/>
                </a:solidFill>
                <a:latin typeface="Lato"/>
                <a:ea typeface="Lato"/>
              </a:rPr>
              <a:t>117th OGC Member Meeting</a:t>
            </a:r>
            <a:endParaRPr b="0" lang="en-CA" sz="2400" spc="-1" strike="noStrike">
              <a:latin typeface="Arial"/>
            </a:endParaRPr>
          </a:p>
          <a:p>
            <a:pPr>
              <a:lnSpc>
                <a:spcPct val="100000"/>
              </a:lnSpc>
            </a:pPr>
            <a:r>
              <a:rPr b="1" lang="en-CA" sz="2000" spc="-1" strike="noStrike">
                <a:solidFill>
                  <a:srgbClr val="002060"/>
                </a:solidFill>
                <a:latin typeface="Lato"/>
                <a:ea typeface="Lato"/>
              </a:rPr>
              <a:t>Virtual | December 2020</a:t>
            </a:r>
            <a:endParaRPr b="0" lang="en-CA" sz="2000" spc="-1" strike="noStrike">
              <a:latin typeface="Arial"/>
            </a:endParaRPr>
          </a:p>
        </p:txBody>
      </p:sp>
      <p:sp>
        <p:nvSpPr>
          <p:cNvPr id="408" name="CustomShape 3"/>
          <p:cNvSpPr/>
          <p:nvPr/>
        </p:nvSpPr>
        <p:spPr>
          <a:xfrm>
            <a:off x="180000" y="1615320"/>
            <a:ext cx="6215040" cy="7743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CA" sz="1500" spc="-1" strike="noStrike">
                <a:solidFill>
                  <a:srgbClr val="002060"/>
                </a:solidFill>
                <a:latin typeface="Lato"/>
                <a:ea typeface="Lato"/>
              </a:rPr>
              <a:t>Panagiotis (Peter) A. Vretanos (CubeWerx Inc.)</a:t>
            </a:r>
            <a:br/>
            <a:r>
              <a:rPr b="0" lang="en-CA" sz="1500" spc="-1" strike="noStrike">
                <a:solidFill>
                  <a:srgbClr val="002060"/>
                </a:solidFill>
                <a:latin typeface="Lato"/>
                <a:ea typeface="Lato"/>
              </a:rPr>
              <a:t>Luis Bermudez (GeoSolutions Group)</a:t>
            </a:r>
            <a:endParaRPr b="0" lang="en-CA" sz="1500" spc="-1" strike="noStrike">
              <a:latin typeface="Arial"/>
            </a:endParaRPr>
          </a:p>
          <a:p>
            <a:pPr>
              <a:lnSpc>
                <a:spcPct val="100000"/>
              </a:lnSpc>
            </a:pPr>
            <a:r>
              <a:rPr b="0" lang="en-CA" sz="1500" spc="-1" strike="noStrike">
                <a:solidFill>
                  <a:srgbClr val="002060"/>
                </a:solidFill>
                <a:latin typeface="Lato"/>
                <a:ea typeface="Lato"/>
              </a:rPr>
              <a:t>Christophe Noel (Spacebel)</a:t>
            </a:r>
            <a:endParaRPr b="0" lang="en-CA" sz="15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7" name="CustomShape 1"/>
          <p:cNvSpPr/>
          <p:nvPr/>
        </p:nvSpPr>
        <p:spPr>
          <a:xfrm>
            <a:off x="226080" y="144000"/>
            <a:ext cx="10211760" cy="69120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CA" sz="4400" spc="-1" strike="noStrike">
                <a:solidFill>
                  <a:srgbClr val="ffffff"/>
                </a:solidFill>
                <a:latin typeface="Arial"/>
                <a:ea typeface="DejaVu Sans"/>
              </a:rPr>
              <a:t>Previous work</a:t>
            </a:r>
            <a:endParaRPr b="0" lang="en-CA" sz="4400" spc="-1" strike="noStrike">
              <a:latin typeface="Arial"/>
            </a:endParaRPr>
          </a:p>
        </p:txBody>
      </p:sp>
      <p:sp>
        <p:nvSpPr>
          <p:cNvPr id="438" name="CustomShape 2"/>
          <p:cNvSpPr/>
          <p:nvPr/>
        </p:nvSpPr>
        <p:spPr>
          <a:xfrm>
            <a:off x="10805400" y="6545880"/>
            <a:ext cx="1138680" cy="2811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CF89417F-1F8A-421D-9F7B-F70E8D8DEFA5}" type="slidenum">
              <a:rPr b="0" lang="en-CA" sz="1200" spc="-1" strike="noStrike">
                <a:solidFill>
                  <a:srgbClr val="f2f2f2"/>
                </a:solidFill>
                <a:latin typeface="Lato"/>
                <a:ea typeface="DejaVu Sans"/>
              </a:rPr>
              <a:t>&lt;number&gt;</a:t>
            </a:fld>
            <a:endParaRPr b="0" lang="en-CA" sz="1200" spc="-1" strike="noStrike">
              <a:latin typeface="Arial"/>
            </a:endParaRPr>
          </a:p>
        </p:txBody>
      </p:sp>
      <p:sp>
        <p:nvSpPr>
          <p:cNvPr id="439" name="CustomShape 3"/>
          <p:cNvSpPr/>
          <p:nvPr/>
        </p:nvSpPr>
        <p:spPr>
          <a:xfrm>
            <a:off x="461880" y="1308960"/>
            <a:ext cx="11274120" cy="4887360"/>
          </a:xfrm>
          <a:prstGeom prst="rect">
            <a:avLst/>
          </a:prstGeom>
          <a:noFill/>
          <a:ln>
            <a:noFill/>
          </a:ln>
        </p:spPr>
        <p:style>
          <a:lnRef idx="0"/>
          <a:fillRef idx="0"/>
          <a:effectRef idx="0"/>
          <a:fontRef idx="minor"/>
        </p:style>
        <p:txBody>
          <a:bodyPr lIns="90000" rIns="90000" tIns="45000" bIns="45000">
            <a:noAutofit/>
          </a:bodyPr>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 ER reviews existing best practices for both APIs and data encodings</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 ER looks at the following previous API work</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OpenEO</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GeoTrellis</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GeoAPI</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Existing OGC APIs</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 ER includes a very brief discussion about data formats </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Although the topic was not covered that thoroughly in during the Testbed </a:t>
            </a:r>
            <a:endParaRPr b="0" lang="en-CA" sz="24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 name="CustomShape 1"/>
          <p:cNvSpPr/>
          <p:nvPr/>
        </p:nvSpPr>
        <p:spPr>
          <a:xfrm>
            <a:off x="226080" y="144000"/>
            <a:ext cx="10211760" cy="69120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CA" sz="4400" spc="-1" strike="noStrike">
                <a:solidFill>
                  <a:srgbClr val="ffffff"/>
                </a:solidFill>
                <a:latin typeface="Arial"/>
                <a:ea typeface="DejaVu Sans"/>
              </a:rPr>
              <a:t>Use cases</a:t>
            </a:r>
            <a:endParaRPr b="0" lang="en-CA" sz="4400" spc="-1" strike="noStrike">
              <a:latin typeface="Arial"/>
            </a:endParaRPr>
          </a:p>
        </p:txBody>
      </p:sp>
      <p:sp>
        <p:nvSpPr>
          <p:cNvPr id="441" name="CustomShape 2"/>
          <p:cNvSpPr/>
          <p:nvPr/>
        </p:nvSpPr>
        <p:spPr>
          <a:xfrm>
            <a:off x="10805400" y="6545880"/>
            <a:ext cx="1138680" cy="2811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54926B22-2479-4320-BEA8-8CBA853F1F17}" type="slidenum">
              <a:rPr b="0" lang="en-CA" sz="1200" spc="-1" strike="noStrike">
                <a:solidFill>
                  <a:srgbClr val="f2f2f2"/>
                </a:solidFill>
                <a:latin typeface="Lato"/>
                <a:ea typeface="DejaVu Sans"/>
              </a:rPr>
              <a:t>&lt;number&gt;</a:t>
            </a:fld>
            <a:endParaRPr b="0" lang="en-CA" sz="1200" spc="-1" strike="noStrike">
              <a:latin typeface="Arial"/>
            </a:endParaRPr>
          </a:p>
        </p:txBody>
      </p:sp>
      <p:sp>
        <p:nvSpPr>
          <p:cNvPr id="442" name="CustomShape 3"/>
          <p:cNvSpPr/>
          <p:nvPr/>
        </p:nvSpPr>
        <p:spPr>
          <a:xfrm>
            <a:off x="461880" y="1308960"/>
            <a:ext cx="11274120" cy="4887360"/>
          </a:xfrm>
          <a:prstGeom prst="rect">
            <a:avLst/>
          </a:prstGeom>
          <a:noFill/>
          <a:ln>
            <a:noFill/>
          </a:ln>
        </p:spPr>
        <p:style>
          <a:lnRef idx="0"/>
          <a:fillRef idx="0"/>
          <a:effectRef idx="0"/>
          <a:fontRef idx="minor"/>
        </p:style>
        <p:txBody>
          <a:bodyPr lIns="90000" rIns="90000" tIns="45000" bIns="45000">
            <a:noAutofit/>
          </a:bodyPr>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 ER covers the use cases that participants articulated to drive the development of their DAPA endpoints and Jupyter Notebooks</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Use cases fell into two categories:</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1" lang="en-CA" sz="2400" spc="-1" strike="noStrike">
                <a:solidFill>
                  <a:srgbClr val="44546a"/>
                </a:solidFill>
                <a:latin typeface="Arial"/>
                <a:ea typeface="MS PGothic"/>
              </a:rPr>
              <a:t>Category 1</a:t>
            </a:r>
            <a:r>
              <a:rPr b="0" lang="en-CA" sz="2400" spc="-1" strike="noStrike">
                <a:solidFill>
                  <a:srgbClr val="44546a"/>
                </a:solidFill>
                <a:latin typeface="Arial"/>
                <a:ea typeface="MS PGothic"/>
              </a:rPr>
              <a:t>: Use cases intended to evaluate the DAPA endpoints</a:t>
            </a:r>
            <a:endParaRPr b="0" lang="en-CA" sz="2400" spc="-1" strike="noStrike">
              <a:latin typeface="Arial"/>
            </a:endParaRPr>
          </a:p>
          <a:p>
            <a:pPr lvl="2" marL="648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either crawling the endpoint and testing each leaf node</a:t>
            </a:r>
            <a:endParaRPr b="0" lang="en-CA" sz="2400" spc="-1" strike="noStrike">
              <a:latin typeface="Arial"/>
            </a:endParaRPr>
          </a:p>
          <a:p>
            <a:pPr lvl="2" marL="648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comparing 2 or more of the endpoints</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1" lang="en-CA" sz="2400" spc="-1" strike="noStrike">
                <a:solidFill>
                  <a:srgbClr val="44546a"/>
                </a:solidFill>
                <a:latin typeface="Arial"/>
                <a:ea typeface="MS PGothic"/>
              </a:rPr>
              <a:t>Category 2</a:t>
            </a:r>
            <a:r>
              <a:rPr b="0" lang="en-CA" sz="2400" spc="-1" strike="noStrike">
                <a:solidFill>
                  <a:srgbClr val="44546a"/>
                </a:solidFill>
                <a:latin typeface="Arial"/>
                <a:ea typeface="MS PGothic"/>
              </a:rPr>
              <a:t>: Performing some sort of analysis</a:t>
            </a:r>
            <a:endParaRPr b="0" lang="en-CA" sz="2400" spc="-1" strike="noStrike">
              <a:latin typeface="Arial"/>
            </a:endParaRPr>
          </a:p>
          <a:p>
            <a:pPr lvl="2" marL="648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NO</a:t>
            </a:r>
            <a:r>
              <a:rPr b="0" lang="en-CA" sz="2400" spc="-1" strike="noStrike" baseline="-33000">
                <a:solidFill>
                  <a:srgbClr val="44546a"/>
                </a:solidFill>
                <a:latin typeface="Arial"/>
                <a:ea typeface="MS PGothic"/>
              </a:rPr>
              <a:t>2 </a:t>
            </a:r>
            <a:r>
              <a:rPr b="0" lang="en-CA" sz="2400" spc="-1" strike="noStrike">
                <a:solidFill>
                  <a:srgbClr val="44546a"/>
                </a:solidFill>
                <a:latin typeface="Arial"/>
                <a:ea typeface="MS PGothic"/>
              </a:rPr>
              <a:t>tropospheric column between March/April 2019 and March/April 2020</a:t>
            </a:r>
            <a:endParaRPr b="0" lang="en-CA" sz="24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3" name="CustomShape 1"/>
          <p:cNvSpPr/>
          <p:nvPr/>
        </p:nvSpPr>
        <p:spPr>
          <a:xfrm>
            <a:off x="226080" y="144000"/>
            <a:ext cx="10211760" cy="69120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CA" sz="4400" spc="-1" strike="noStrike">
                <a:solidFill>
                  <a:srgbClr val="ffffff"/>
                </a:solidFill>
                <a:latin typeface="Arial"/>
                <a:ea typeface="DejaVu Sans"/>
              </a:rPr>
              <a:t>Architecture</a:t>
            </a:r>
            <a:endParaRPr b="0" lang="en-CA" sz="4400" spc="-1" strike="noStrike">
              <a:latin typeface="Arial"/>
            </a:endParaRPr>
          </a:p>
        </p:txBody>
      </p:sp>
      <p:sp>
        <p:nvSpPr>
          <p:cNvPr id="444" name="CustomShape 2"/>
          <p:cNvSpPr/>
          <p:nvPr/>
        </p:nvSpPr>
        <p:spPr>
          <a:xfrm>
            <a:off x="10805400" y="6545880"/>
            <a:ext cx="1138680" cy="2811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EE4DC838-7A16-4E2F-B346-AB7A450993A4}" type="slidenum">
              <a:rPr b="0" lang="en-CA" sz="1200" spc="-1" strike="noStrike">
                <a:solidFill>
                  <a:srgbClr val="f2f2f2"/>
                </a:solidFill>
                <a:latin typeface="Lato"/>
                <a:ea typeface="DejaVu Sans"/>
              </a:rPr>
              <a:t>&lt;number&gt;</a:t>
            </a:fld>
            <a:endParaRPr b="0" lang="en-CA" sz="1200" spc="-1" strike="noStrike">
              <a:latin typeface="Arial"/>
            </a:endParaRPr>
          </a:p>
        </p:txBody>
      </p:sp>
      <p:pic>
        <p:nvPicPr>
          <p:cNvPr id="445" name="Picture 319" descr=""/>
          <p:cNvPicPr/>
          <p:nvPr/>
        </p:nvPicPr>
        <p:blipFill>
          <a:blip r:embed="rId1"/>
          <a:stretch/>
        </p:blipFill>
        <p:spPr>
          <a:xfrm>
            <a:off x="1446120" y="2490480"/>
            <a:ext cx="9297720" cy="1874880"/>
          </a:xfrm>
          <a:prstGeom prst="rect">
            <a:avLst/>
          </a:prstGeom>
          <a:ln>
            <a:noFill/>
          </a:ln>
        </p:spPr>
      </p:pic>
      <p:sp>
        <p:nvSpPr>
          <p:cNvPr id="446" name="CustomShape 3"/>
          <p:cNvSpPr/>
          <p:nvPr/>
        </p:nvSpPr>
        <p:spPr>
          <a:xfrm>
            <a:off x="461880" y="1308960"/>
            <a:ext cx="11274120" cy="560880"/>
          </a:xfrm>
          <a:prstGeom prst="rect">
            <a:avLst/>
          </a:prstGeom>
          <a:noFill/>
          <a:ln>
            <a:noFill/>
          </a:ln>
        </p:spPr>
        <p:style>
          <a:lnRef idx="0"/>
          <a:fillRef idx="0"/>
          <a:effectRef idx="0"/>
          <a:fontRef idx="minor"/>
        </p:style>
        <p:txBody>
          <a:bodyPr lIns="90000" rIns="90000" tIns="45000" bIns="45000">
            <a:noAutofit/>
          </a:bodyPr>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 thread architecture was very straight forward...</a:t>
            </a:r>
            <a:endParaRPr b="0" lang="en-CA" sz="24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7" name="CustomShape 1"/>
          <p:cNvSpPr/>
          <p:nvPr/>
        </p:nvSpPr>
        <p:spPr>
          <a:xfrm>
            <a:off x="226080" y="144000"/>
            <a:ext cx="10211760" cy="69120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CA" sz="4400" spc="-1" strike="noStrike">
                <a:solidFill>
                  <a:srgbClr val="ffffff"/>
                </a:solidFill>
                <a:latin typeface="Arial"/>
                <a:ea typeface="DejaVu Sans"/>
              </a:rPr>
              <a:t>Jupyter Notebooks</a:t>
            </a:r>
            <a:endParaRPr b="0" lang="en-CA" sz="4400" spc="-1" strike="noStrike">
              <a:latin typeface="Arial"/>
            </a:endParaRPr>
          </a:p>
        </p:txBody>
      </p:sp>
      <p:sp>
        <p:nvSpPr>
          <p:cNvPr id="448" name="CustomShape 2"/>
          <p:cNvSpPr/>
          <p:nvPr/>
        </p:nvSpPr>
        <p:spPr>
          <a:xfrm>
            <a:off x="10805400" y="6545880"/>
            <a:ext cx="1138680" cy="2811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8F1A33B9-021E-437F-9D55-3731D62753F3}" type="slidenum">
              <a:rPr b="0" lang="en-CA" sz="1200" spc="-1" strike="noStrike">
                <a:solidFill>
                  <a:srgbClr val="f2f2f2"/>
                </a:solidFill>
                <a:latin typeface="Lato"/>
                <a:ea typeface="DejaVu Sans"/>
              </a:rPr>
              <a:t>&lt;number&gt;</a:t>
            </a:fld>
            <a:endParaRPr b="0" lang="en-CA" sz="1200" spc="-1" strike="noStrike">
              <a:latin typeface="Arial"/>
            </a:endParaRPr>
          </a:p>
        </p:txBody>
      </p:sp>
      <p:sp>
        <p:nvSpPr>
          <p:cNvPr id="449" name="CustomShape 3"/>
          <p:cNvSpPr/>
          <p:nvPr/>
        </p:nvSpPr>
        <p:spPr>
          <a:xfrm>
            <a:off x="461880" y="1308960"/>
            <a:ext cx="11274120" cy="4887360"/>
          </a:xfrm>
          <a:prstGeom prst="rect">
            <a:avLst/>
          </a:prstGeom>
          <a:noFill/>
          <a:ln>
            <a:noFill/>
          </a:ln>
        </p:spPr>
        <p:style>
          <a:lnRef idx="0"/>
          <a:fillRef idx="0"/>
          <a:effectRef idx="0"/>
          <a:fontRef idx="minor"/>
        </p:style>
        <p:txBody>
          <a:bodyPr lIns="90000" rIns="90000" tIns="45000" bIns="45000">
            <a:noAutofit/>
          </a:bodyPr>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 ER provides a detailed description of the notebooks developed during the test bed with link to live, executable versions.</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 notebooks performed the following analyses:</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A notebook that crawled the resource tree of each DAPA endpoint</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A notebook that compared the Terradue, EOX and ii endpoints</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A notebook to compare NO</a:t>
            </a:r>
            <a:r>
              <a:rPr b="0" lang="en-CA" sz="2400" spc="-1" strike="noStrike" baseline="-33000">
                <a:solidFill>
                  <a:srgbClr val="44546a"/>
                </a:solidFill>
                <a:latin typeface="Arial"/>
                <a:ea typeface="MS PGothic"/>
              </a:rPr>
              <a:t>2</a:t>
            </a:r>
            <a:r>
              <a:rPr b="0" lang="en-CA" sz="2400" spc="-1" strike="noStrike">
                <a:solidFill>
                  <a:srgbClr val="44546a"/>
                </a:solidFill>
                <a:latin typeface="Arial"/>
                <a:ea typeface="MS PGothic"/>
              </a:rPr>
              <a:t> tropospheric column between March/April 2019 and March/April 2020 using Sentinel-5p data </a:t>
            </a:r>
            <a:endParaRPr b="0" lang="en-CA" sz="24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0" name="CustomShape 1"/>
          <p:cNvSpPr/>
          <p:nvPr/>
        </p:nvSpPr>
        <p:spPr>
          <a:xfrm>
            <a:off x="226080" y="144000"/>
            <a:ext cx="10211760" cy="69120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CA" sz="4400" spc="-1" strike="noStrike">
                <a:solidFill>
                  <a:srgbClr val="ffffff"/>
                </a:solidFill>
                <a:latin typeface="Arial"/>
                <a:ea typeface="DejaVu Sans"/>
              </a:rPr>
              <a:t>DAPA endpoints</a:t>
            </a:r>
            <a:endParaRPr b="0" lang="en-CA" sz="4400" spc="-1" strike="noStrike">
              <a:latin typeface="Arial"/>
            </a:endParaRPr>
          </a:p>
        </p:txBody>
      </p:sp>
      <p:sp>
        <p:nvSpPr>
          <p:cNvPr id="451" name="CustomShape 2"/>
          <p:cNvSpPr/>
          <p:nvPr/>
        </p:nvSpPr>
        <p:spPr>
          <a:xfrm>
            <a:off x="10805400" y="6545880"/>
            <a:ext cx="1138680" cy="2811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5EE7E2F6-0CB0-488B-B337-4FF28A28B3CF}" type="slidenum">
              <a:rPr b="0" lang="en-CA" sz="1200" spc="-1" strike="noStrike">
                <a:solidFill>
                  <a:srgbClr val="f2f2f2"/>
                </a:solidFill>
                <a:latin typeface="Lato"/>
                <a:ea typeface="DejaVu Sans"/>
              </a:rPr>
              <a:t>&lt;number&gt;</a:t>
            </a:fld>
            <a:endParaRPr b="0" lang="en-CA" sz="1200" spc="-1" strike="noStrike">
              <a:latin typeface="Arial"/>
            </a:endParaRPr>
          </a:p>
        </p:txBody>
      </p:sp>
      <p:sp>
        <p:nvSpPr>
          <p:cNvPr id="452" name="CustomShape 3"/>
          <p:cNvSpPr/>
          <p:nvPr/>
        </p:nvSpPr>
        <p:spPr>
          <a:xfrm>
            <a:off x="461880" y="1308960"/>
            <a:ext cx="11274120" cy="4887360"/>
          </a:xfrm>
          <a:prstGeom prst="rect">
            <a:avLst/>
          </a:prstGeom>
          <a:noFill/>
          <a:ln>
            <a:noFill/>
          </a:ln>
        </p:spPr>
        <p:style>
          <a:lnRef idx="0"/>
          <a:fillRef idx="0"/>
          <a:effectRef idx="0"/>
          <a:fontRef idx="minor"/>
        </p:style>
        <p:txBody>
          <a:bodyPr lIns="90000" rIns="90000" tIns="45000" bIns="45000">
            <a:noAutofit/>
          </a:bodyPr>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 ER provides a detailed description of EOX, ii and Terradue endpoints.</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 TB-16 DGGS and DGGS API ER described the GeoSolutions endpoint.</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There were four endpoints deployed in the DAPA thread and in the DGGS thread: </a:t>
            </a:r>
            <a:r>
              <a:rPr b="1" lang="en-CA" sz="2400" spc="-1" strike="noStrike">
                <a:solidFill>
                  <a:srgbClr val="44546a"/>
                </a:solidFill>
                <a:latin typeface="Arial"/>
                <a:ea typeface="MS PGothic"/>
              </a:rPr>
              <a:t>EOX</a:t>
            </a:r>
            <a:r>
              <a:rPr b="0" lang="en-CA" sz="2400" spc="-1" strike="noStrike">
                <a:solidFill>
                  <a:srgbClr val="44546a"/>
                </a:solidFill>
                <a:latin typeface="Arial"/>
                <a:ea typeface="MS PGothic"/>
              </a:rPr>
              <a:t> – data cube, </a:t>
            </a:r>
            <a:r>
              <a:rPr b="1" lang="en-CA" sz="2400" spc="-1" strike="noStrike">
                <a:solidFill>
                  <a:srgbClr val="44546a"/>
                </a:solidFill>
                <a:latin typeface="Arial"/>
                <a:ea typeface="MS PGothic"/>
              </a:rPr>
              <a:t>interactive instruments</a:t>
            </a:r>
            <a:r>
              <a:rPr b="0" lang="en-CA" sz="2400" spc="-1" strike="noStrike">
                <a:solidFill>
                  <a:srgbClr val="44546a"/>
                </a:solidFill>
                <a:latin typeface="Arial"/>
                <a:ea typeface="MS PGothic"/>
              </a:rPr>
              <a:t> - scatter data, </a:t>
            </a:r>
            <a:r>
              <a:rPr b="1" lang="en-CA" sz="2400" spc="-1" strike="noStrike">
                <a:solidFill>
                  <a:srgbClr val="44546a"/>
                </a:solidFill>
                <a:latin typeface="Arial"/>
                <a:ea typeface="MS PGothic"/>
              </a:rPr>
              <a:t>Terradue –</a:t>
            </a:r>
            <a:r>
              <a:rPr b="0" lang="en-CA" sz="2400" spc="-1" strike="noStrike">
                <a:solidFill>
                  <a:srgbClr val="44546a"/>
                </a:solidFill>
                <a:latin typeface="Arial"/>
                <a:ea typeface="MS PGothic"/>
              </a:rPr>
              <a:t> gridded or coverage data (Sentinel-5p), </a:t>
            </a:r>
            <a:r>
              <a:rPr b="1" lang="en-CA" sz="2400" spc="-1" strike="noStrike">
                <a:solidFill>
                  <a:srgbClr val="44546a"/>
                </a:solidFill>
                <a:latin typeface="Arial"/>
                <a:ea typeface="MS PGothic"/>
              </a:rPr>
              <a:t>GeoSolutions</a:t>
            </a:r>
            <a:r>
              <a:rPr b="0" lang="en-CA" sz="2400" spc="-1" strike="noStrike">
                <a:solidFill>
                  <a:srgbClr val="44546a"/>
                </a:solidFill>
                <a:latin typeface="Arial"/>
                <a:ea typeface="MS PGothic"/>
              </a:rPr>
              <a:t> - Data in DGGS (from the DGGS thread)</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 type of information in the ER about each endpoint includes:</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The data sets deployed by each endpoint</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A brief description of the API implemented by each endpoint</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The deployment infrastructure</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Any other salient implementation details</a:t>
            </a:r>
            <a:endParaRPr b="0" lang="en-CA" sz="24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3" name="CustomShape 1"/>
          <p:cNvSpPr/>
          <p:nvPr/>
        </p:nvSpPr>
        <p:spPr>
          <a:xfrm>
            <a:off x="226080" y="144000"/>
            <a:ext cx="10211760" cy="69120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CA" sz="4400" spc="-1" strike="noStrike">
                <a:solidFill>
                  <a:srgbClr val="ffffff"/>
                </a:solidFill>
                <a:latin typeface="Arial"/>
                <a:ea typeface="DejaVu Sans"/>
              </a:rPr>
              <a:t>Data formats</a:t>
            </a:r>
            <a:endParaRPr b="0" lang="en-CA" sz="4400" spc="-1" strike="noStrike">
              <a:latin typeface="Arial"/>
            </a:endParaRPr>
          </a:p>
        </p:txBody>
      </p:sp>
      <p:sp>
        <p:nvSpPr>
          <p:cNvPr id="454" name="CustomShape 2"/>
          <p:cNvSpPr/>
          <p:nvPr/>
        </p:nvSpPr>
        <p:spPr>
          <a:xfrm>
            <a:off x="10805400" y="6545880"/>
            <a:ext cx="1138680" cy="2811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01753B8B-106B-4199-B199-1760D3F6F057}" type="slidenum">
              <a:rPr b="0" lang="en-CA" sz="1200" spc="-1" strike="noStrike">
                <a:solidFill>
                  <a:srgbClr val="f2f2f2"/>
                </a:solidFill>
                <a:latin typeface="Lato"/>
                <a:ea typeface="DejaVu Sans"/>
              </a:rPr>
              <a:t>&lt;number&gt;</a:t>
            </a:fld>
            <a:endParaRPr b="0" lang="en-CA" sz="1200" spc="-1" strike="noStrike">
              <a:latin typeface="Arial"/>
            </a:endParaRPr>
          </a:p>
        </p:txBody>
      </p:sp>
      <p:sp>
        <p:nvSpPr>
          <p:cNvPr id="455" name="CustomShape 3"/>
          <p:cNvSpPr/>
          <p:nvPr/>
        </p:nvSpPr>
        <p:spPr>
          <a:xfrm>
            <a:off x="461880" y="1308960"/>
            <a:ext cx="11274120" cy="4887360"/>
          </a:xfrm>
          <a:prstGeom prst="rect">
            <a:avLst/>
          </a:prstGeom>
          <a:noFill/>
          <a:ln>
            <a:noFill/>
          </a:ln>
        </p:spPr>
        <p:style>
          <a:lnRef idx="0"/>
          <a:fillRef idx="0"/>
          <a:effectRef idx="0"/>
          <a:fontRef idx="minor"/>
        </p:style>
        <p:txBody>
          <a:bodyPr lIns="90000" rIns="90000" tIns="45000" bIns="45000">
            <a:noAutofit/>
          </a:bodyPr>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Generally speaking less emphasis was placed on data formats in the thread.</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 formats generated based on the type of data being accessed:</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Coverage Data: GeoTIFF</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Vector features: GeoJSON</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Timeseries: CSV or JSON</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Scalar values: plain text or JSON</a:t>
            </a:r>
            <a:endParaRPr b="0" lang="en-CA" sz="24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6" name="CustomShape 1"/>
          <p:cNvSpPr/>
          <p:nvPr/>
        </p:nvSpPr>
        <p:spPr>
          <a:xfrm>
            <a:off x="226080" y="144000"/>
            <a:ext cx="10211760" cy="69120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CA" sz="4400" spc="-1" strike="noStrike">
                <a:solidFill>
                  <a:srgbClr val="ffffff"/>
                </a:solidFill>
                <a:latin typeface="Arial"/>
                <a:ea typeface="DejaVu Sans"/>
              </a:rPr>
              <a:t>Comparing DAPA and ADES</a:t>
            </a:r>
            <a:endParaRPr b="0" lang="en-CA" sz="4400" spc="-1" strike="noStrike">
              <a:latin typeface="Arial"/>
            </a:endParaRPr>
          </a:p>
        </p:txBody>
      </p:sp>
      <p:sp>
        <p:nvSpPr>
          <p:cNvPr id="457" name="CustomShape 2"/>
          <p:cNvSpPr/>
          <p:nvPr/>
        </p:nvSpPr>
        <p:spPr>
          <a:xfrm>
            <a:off x="10805400" y="6545880"/>
            <a:ext cx="1138680" cy="2811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819443D0-7541-4E5C-A3ED-0794018E55BD}" type="slidenum">
              <a:rPr b="0" lang="en-CA" sz="1200" spc="-1" strike="noStrike">
                <a:solidFill>
                  <a:srgbClr val="f2f2f2"/>
                </a:solidFill>
                <a:latin typeface="Lato"/>
                <a:ea typeface="DejaVu Sans"/>
              </a:rPr>
              <a:t>&lt;number&gt;</a:t>
            </a:fld>
            <a:endParaRPr b="0" lang="en-CA" sz="1200" spc="-1" strike="noStrike">
              <a:latin typeface="Arial"/>
            </a:endParaRPr>
          </a:p>
        </p:txBody>
      </p:sp>
      <p:sp>
        <p:nvSpPr>
          <p:cNvPr id="458" name="CustomShape 3"/>
          <p:cNvSpPr/>
          <p:nvPr/>
        </p:nvSpPr>
        <p:spPr>
          <a:xfrm>
            <a:off x="461880" y="984960"/>
            <a:ext cx="11274120" cy="4887360"/>
          </a:xfrm>
          <a:prstGeom prst="rect">
            <a:avLst/>
          </a:prstGeom>
          <a:noFill/>
          <a:ln>
            <a:noFill/>
          </a:ln>
        </p:spPr>
        <p:style>
          <a:lnRef idx="0"/>
          <a:fillRef idx="0"/>
          <a:effectRef idx="0"/>
          <a:fontRef idx="minor"/>
        </p:style>
        <p:txBody>
          <a:bodyPr lIns="90000" rIns="90000" tIns="45000" bIns="45000">
            <a:noAutofit/>
          </a:bodyPr>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 ER includes a comparison of DAPA and OAPIP/ADES</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 comparison was performed across the following axes:</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1" lang="en-CA" sz="2400" spc="-1" strike="noStrike">
                <a:solidFill>
                  <a:srgbClr val="44546a"/>
                </a:solidFill>
                <a:latin typeface="Arial"/>
                <a:ea typeface="MS PGothic"/>
              </a:rPr>
              <a:t>Discovery</a:t>
            </a:r>
            <a:r>
              <a:rPr b="0" lang="en-CA" sz="2400" spc="-1" strike="noStrike">
                <a:solidFill>
                  <a:srgbClr val="44546a"/>
                </a:solidFill>
                <a:latin typeface="Arial"/>
                <a:ea typeface="MS PGothic"/>
              </a:rPr>
              <a:t> – How process, inputs and output can be discovered in each API?</a:t>
            </a:r>
            <a:endParaRPr b="0" lang="en-CA" sz="2400" spc="-1" strike="noStrike">
              <a:latin typeface="Arial"/>
            </a:endParaRPr>
          </a:p>
          <a:p>
            <a:pPr lvl="2" marL="648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DAPA uses OpenAPI to completely describe a process</a:t>
            </a:r>
            <a:endParaRPr b="0" lang="en-CA" sz="2400" spc="-1" strike="noStrike">
              <a:latin typeface="Arial"/>
            </a:endParaRPr>
          </a:p>
          <a:p>
            <a:pPr lvl="2" marL="648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ADES uses a bespoke process description language for OGC API Processes</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1" lang="en-CA" sz="2400" spc="-1" strike="noStrike">
                <a:solidFill>
                  <a:srgbClr val="44546a"/>
                </a:solidFill>
                <a:latin typeface="Arial"/>
                <a:ea typeface="MS PGothic"/>
              </a:rPr>
              <a:t>Data Coupling</a:t>
            </a:r>
            <a:r>
              <a:rPr b="0" lang="en-CA" sz="2400" spc="-1" strike="noStrike">
                <a:solidFill>
                  <a:srgbClr val="44546a"/>
                </a:solidFill>
                <a:latin typeface="Arial"/>
                <a:ea typeface="MS PGothic"/>
              </a:rPr>
              <a:t> – Encoding relationship between a collection and processes?</a:t>
            </a:r>
            <a:endParaRPr b="0" lang="en-CA" sz="2400" spc="-1" strike="noStrike">
              <a:latin typeface="Arial"/>
            </a:endParaRPr>
          </a:p>
          <a:p>
            <a:pPr lvl="2" marL="648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For DAPA the relationship is encoded into the path for invoking the process.</a:t>
            </a:r>
            <a:endParaRPr b="0" lang="en-CA" sz="2400" spc="-1" strike="noStrike">
              <a:latin typeface="Arial"/>
            </a:endParaRPr>
          </a:p>
          <a:p>
            <a:pPr lvl="2" marL="648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For ADES, each processes would need to have an input parameter defined with an enumerated list of values.</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1" lang="en-CA" sz="2400" spc="-1" strike="noStrike">
                <a:solidFill>
                  <a:srgbClr val="44546a"/>
                </a:solidFill>
                <a:latin typeface="Arial"/>
                <a:ea typeface="MS PGothic"/>
              </a:rPr>
              <a:t>Job Control</a:t>
            </a:r>
            <a:r>
              <a:rPr b="0" lang="en-CA" sz="2400" spc="-1" strike="noStrike">
                <a:solidFill>
                  <a:srgbClr val="44546a"/>
                </a:solidFill>
                <a:latin typeface="Arial"/>
                <a:ea typeface="MS PGothic"/>
              </a:rPr>
              <a:t> – How jobs are invoked, monitored or cancelled?</a:t>
            </a:r>
            <a:endParaRPr b="0" lang="en-CA" sz="2400" spc="-1" strike="noStrike">
              <a:latin typeface="Arial"/>
            </a:endParaRPr>
          </a:p>
          <a:p>
            <a:pPr lvl="2" marL="648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DAPA is synchronous and has no job control per se.</a:t>
            </a:r>
            <a:endParaRPr b="0" lang="en-CA" sz="2400" spc="-1" strike="noStrike">
              <a:latin typeface="Arial"/>
            </a:endParaRPr>
          </a:p>
          <a:p>
            <a:pPr lvl="2" marL="648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ADES has a fully functional job control capability including the ability to monitor and cancel a running job.</a:t>
            </a:r>
            <a:endParaRPr b="0" lang="en-CA" sz="24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9" name="CustomShape 1"/>
          <p:cNvSpPr/>
          <p:nvPr/>
        </p:nvSpPr>
        <p:spPr>
          <a:xfrm>
            <a:off x="226080" y="144000"/>
            <a:ext cx="10211760" cy="69120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CA" sz="4400" spc="-1" strike="noStrike">
                <a:solidFill>
                  <a:srgbClr val="ffffff"/>
                </a:solidFill>
                <a:latin typeface="Arial"/>
                <a:ea typeface="DejaVu Sans"/>
              </a:rPr>
              <a:t>Comparing DAPA and ADES</a:t>
            </a:r>
            <a:endParaRPr b="0" lang="en-CA" sz="4400" spc="-1" strike="noStrike">
              <a:latin typeface="Arial"/>
            </a:endParaRPr>
          </a:p>
        </p:txBody>
      </p:sp>
      <p:sp>
        <p:nvSpPr>
          <p:cNvPr id="460" name="CustomShape 2"/>
          <p:cNvSpPr/>
          <p:nvPr/>
        </p:nvSpPr>
        <p:spPr>
          <a:xfrm>
            <a:off x="10805400" y="6545880"/>
            <a:ext cx="1138680" cy="2811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983253ED-1921-48C1-8226-4F120FFD884F}" type="slidenum">
              <a:rPr b="0" lang="en-CA" sz="1200" spc="-1" strike="noStrike">
                <a:solidFill>
                  <a:srgbClr val="f2f2f2"/>
                </a:solidFill>
                <a:latin typeface="Lato"/>
                <a:ea typeface="DejaVu Sans"/>
              </a:rPr>
              <a:t>&lt;number&gt;</a:t>
            </a:fld>
            <a:endParaRPr b="0" lang="en-CA" sz="1200" spc="-1" strike="noStrike">
              <a:latin typeface="Arial"/>
            </a:endParaRPr>
          </a:p>
        </p:txBody>
      </p:sp>
      <p:sp>
        <p:nvSpPr>
          <p:cNvPr id="461" name="CustomShape 3"/>
          <p:cNvSpPr/>
          <p:nvPr/>
        </p:nvSpPr>
        <p:spPr>
          <a:xfrm>
            <a:off x="461880" y="984960"/>
            <a:ext cx="11274120" cy="4887360"/>
          </a:xfrm>
          <a:prstGeom prst="rect">
            <a:avLst/>
          </a:prstGeom>
          <a:noFill/>
          <a:ln>
            <a:noFill/>
          </a:ln>
        </p:spPr>
        <p:style>
          <a:lnRef idx="0"/>
          <a:fillRef idx="0"/>
          <a:effectRef idx="0"/>
          <a:fontRef idx="minor"/>
        </p:style>
        <p:txBody>
          <a:bodyPr lIns="90000" rIns="90000" tIns="45000" bIns="45000">
            <a:noAutofit/>
          </a:bodyPr>
          <a:p>
            <a:pPr lvl="1" marL="432000" indent="-213840">
              <a:lnSpc>
                <a:spcPct val="100000"/>
              </a:lnSpc>
              <a:spcBef>
                <a:spcPts val="479"/>
              </a:spcBef>
              <a:buClr>
                <a:srgbClr val="000000"/>
              </a:buClr>
              <a:buSzPct val="45000"/>
              <a:buFont typeface="Wingdings" charset="2"/>
              <a:buChar char=""/>
            </a:pPr>
            <a:r>
              <a:rPr b="1" lang="en-CA" sz="2400" spc="-1" strike="noStrike">
                <a:solidFill>
                  <a:srgbClr val="44546a"/>
                </a:solidFill>
                <a:latin typeface="Arial"/>
                <a:ea typeface="MS PGothic"/>
              </a:rPr>
              <a:t>Invocation</a:t>
            </a:r>
            <a:r>
              <a:rPr b="0" lang="en-CA" sz="2400" spc="-1" strike="noStrike">
                <a:solidFill>
                  <a:srgbClr val="44546a"/>
                </a:solidFill>
                <a:latin typeface="Arial"/>
                <a:ea typeface="MS PGothic"/>
              </a:rPr>
              <a:t> – How a process is invoked in the API?</a:t>
            </a:r>
            <a:endParaRPr b="0" lang="en-CA" sz="2400" spc="-1" strike="noStrike">
              <a:latin typeface="Arial"/>
            </a:endParaRPr>
          </a:p>
          <a:p>
            <a:pPr lvl="2" marL="648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DAPA uses and very simple URL with query parameters to invoke a process</a:t>
            </a:r>
            <a:endParaRPr b="0" lang="en-CA" sz="2400" spc="-1" strike="noStrike">
              <a:latin typeface="Arial"/>
            </a:endParaRPr>
          </a:p>
          <a:p>
            <a:pPr lvl="2" marL="648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ADES uses a JSON execute request POSTed to an execution endpoint.</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1" lang="en-CA" sz="2400" spc="-1" strike="noStrike">
                <a:solidFill>
                  <a:srgbClr val="44546a"/>
                </a:solidFill>
                <a:latin typeface="Arial"/>
                <a:ea typeface="MS PGothic"/>
              </a:rPr>
              <a:t>Response</a:t>
            </a:r>
            <a:r>
              <a:rPr b="0" lang="en-CA" sz="2400" spc="-1" strike="noStrike">
                <a:solidFill>
                  <a:srgbClr val="44546a"/>
                </a:solidFill>
                <a:latin typeface="Arial"/>
                <a:ea typeface="MS PGothic"/>
              </a:rPr>
              <a:t> – How are responses handled and retrieved?</a:t>
            </a:r>
            <a:endParaRPr b="0" lang="en-CA" sz="2400" spc="-1" strike="noStrike">
              <a:latin typeface="Arial"/>
            </a:endParaRPr>
          </a:p>
          <a:p>
            <a:pPr lvl="2" marL="648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DAPA only support synchronous execution and so results are provided in response to a request.</a:t>
            </a:r>
            <a:endParaRPr b="0" lang="en-CA" sz="2400" spc="-1" strike="noStrike">
              <a:latin typeface="Arial"/>
            </a:endParaRPr>
          </a:p>
          <a:p>
            <a:pPr lvl="2" marL="648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ADES has the ability for synchronous request-response operation but is also provides a richer set of capabilities for generating multiple results and retrieving each result.</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1" lang="en-CA" sz="2400" spc="-1" strike="noStrike">
                <a:solidFill>
                  <a:srgbClr val="44546a"/>
                </a:solidFill>
                <a:latin typeface="Arial"/>
                <a:ea typeface="MS PGothic"/>
              </a:rPr>
              <a:t>Examples</a:t>
            </a:r>
            <a:r>
              <a:rPr b="0" lang="en-CA" sz="2400" spc="-1" strike="noStrike">
                <a:solidFill>
                  <a:srgbClr val="44546a"/>
                </a:solidFill>
                <a:latin typeface="Arial"/>
                <a:ea typeface="MS PGothic"/>
              </a:rPr>
              <a:t> – A set of DAPA requests were recast into ADES requests to illustrate how each API would invoke the same process.</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CONCLUSION:  methods.</a:t>
            </a:r>
            <a:endParaRPr b="0" lang="en-CA" sz="24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2" name="CustomShape 1"/>
          <p:cNvSpPr/>
          <p:nvPr/>
        </p:nvSpPr>
        <p:spPr>
          <a:xfrm>
            <a:off x="226080" y="144000"/>
            <a:ext cx="10211760" cy="69120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CA" sz="4400" spc="-1" strike="noStrike">
                <a:solidFill>
                  <a:srgbClr val="ffffff"/>
                </a:solidFill>
                <a:latin typeface="Arial"/>
                <a:ea typeface="DejaVu Sans"/>
              </a:rPr>
              <a:t>Comparing DAPA and ADES</a:t>
            </a:r>
            <a:endParaRPr b="0" lang="en-CA" sz="4400" spc="-1" strike="noStrike">
              <a:latin typeface="Arial"/>
            </a:endParaRPr>
          </a:p>
        </p:txBody>
      </p:sp>
      <p:sp>
        <p:nvSpPr>
          <p:cNvPr id="463" name="CustomShape 2"/>
          <p:cNvSpPr/>
          <p:nvPr/>
        </p:nvSpPr>
        <p:spPr>
          <a:xfrm>
            <a:off x="10805400" y="6545880"/>
            <a:ext cx="1138680" cy="2811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483A110F-3B20-4181-91D4-CA861B1DEA8A}" type="slidenum">
              <a:rPr b="0" lang="en-CA" sz="1200" spc="-1" strike="noStrike">
                <a:solidFill>
                  <a:srgbClr val="f2f2f2"/>
                </a:solidFill>
                <a:latin typeface="Lato"/>
                <a:ea typeface="DejaVu Sans"/>
              </a:rPr>
              <a:t>&lt;number&gt;</a:t>
            </a:fld>
            <a:endParaRPr b="0" lang="en-CA" sz="1200" spc="-1" strike="noStrike">
              <a:latin typeface="Arial"/>
            </a:endParaRPr>
          </a:p>
        </p:txBody>
      </p:sp>
      <p:sp>
        <p:nvSpPr>
          <p:cNvPr id="464" name="CustomShape 3"/>
          <p:cNvSpPr/>
          <p:nvPr/>
        </p:nvSpPr>
        <p:spPr>
          <a:xfrm>
            <a:off x="461880" y="984960"/>
            <a:ext cx="11274120" cy="4887360"/>
          </a:xfrm>
          <a:prstGeom prst="rect">
            <a:avLst/>
          </a:prstGeom>
          <a:noFill/>
          <a:ln>
            <a:noFill/>
          </a:ln>
        </p:spPr>
        <p:style>
          <a:lnRef idx="0"/>
          <a:fillRef idx="0"/>
          <a:effectRef idx="0"/>
          <a:fontRef idx="minor"/>
        </p:style>
        <p:txBody>
          <a:bodyPr lIns="90000" rIns="90000" tIns="45000" bIns="45000">
            <a:noAutofit/>
          </a:bodyPr>
          <a:p>
            <a:pPr marL="216000" indent="-214920">
              <a:lnSpc>
                <a:spcPct val="100000"/>
              </a:lnSpc>
              <a:spcBef>
                <a:spcPts val="479"/>
              </a:spcBef>
              <a:buClr>
                <a:srgbClr val="000000"/>
              </a:buClr>
              <a:buSzPct val="45000"/>
              <a:buFont typeface="Wingdings" charset="2"/>
              <a:buChar char=""/>
            </a:pPr>
            <a:r>
              <a:rPr b="1" lang="en-CA" sz="2400" spc="-1" strike="noStrike">
                <a:solidFill>
                  <a:srgbClr val="44546a"/>
                </a:solidFill>
                <a:latin typeface="Arial"/>
                <a:ea typeface="MS PGothic"/>
              </a:rPr>
              <a:t>CONCLUSIONS</a:t>
            </a:r>
            <a:endParaRPr b="0" lang="en-CA" sz="2400" spc="-1" strike="noStrike">
              <a:latin typeface="Arial"/>
            </a:endParaRPr>
          </a:p>
          <a:p>
            <a:pPr lvl="1" marL="432000" indent="-213840">
              <a:lnSpc>
                <a:spcPct val="100000"/>
              </a:lnSpc>
              <a:spcBef>
                <a:spcPts val="479"/>
              </a:spcBef>
              <a:buClr>
                <a:srgbClr val="000000"/>
              </a:buClr>
              <a:buFont typeface="Wingdings" charset="2"/>
              <a:buAutoNum type="arabicPeriod"/>
            </a:pPr>
            <a:r>
              <a:rPr b="0" lang="en-CA" sz="2400" spc="-1" strike="noStrike">
                <a:solidFill>
                  <a:srgbClr val="44546a"/>
                </a:solidFill>
                <a:latin typeface="Arial"/>
                <a:ea typeface="MS PGothic"/>
              </a:rPr>
              <a:t>OAPIP would benefit for having a simpler invocation pattern</a:t>
            </a:r>
            <a:endParaRPr b="0" lang="en-CA" sz="2400" spc="-1" strike="noStrike">
              <a:latin typeface="Arial"/>
            </a:endParaRPr>
          </a:p>
          <a:p>
            <a:pPr lvl="2" marL="648000" indent="-214920">
              <a:lnSpc>
                <a:spcPct val="100000"/>
              </a:lnSpc>
              <a:spcBef>
                <a:spcPts val="479"/>
              </a:spcBef>
              <a:buClr>
                <a:srgbClr val="000000"/>
              </a:buClr>
              <a:buFont typeface="Symbol"/>
              <a:buChar char=""/>
            </a:pPr>
            <a:r>
              <a:rPr b="0" lang="en-CA" sz="2400" spc="-1" strike="noStrike">
                <a:solidFill>
                  <a:srgbClr val="44546a"/>
                </a:solidFill>
                <a:latin typeface="Arial"/>
                <a:ea typeface="MS PGothic"/>
              </a:rPr>
              <a:t>See: </a:t>
            </a:r>
            <a:r>
              <a:rPr b="0" lang="en-CA" sz="2400" spc="-1" strike="noStrike" u="sng">
                <a:solidFill>
                  <a:srgbClr val="0563c1"/>
                </a:solidFill>
                <a:uFillTx/>
                <a:latin typeface="Arial"/>
                <a:ea typeface="MS PGothic"/>
                <a:hlinkClick r:id="rId1"/>
              </a:rPr>
              <a:t>https://github.com/opengeospatial/ogcapi-processes/issues/96</a:t>
            </a:r>
            <a:endParaRPr b="0" lang="en-CA" sz="2400" spc="-1" strike="noStrike">
              <a:latin typeface="Arial"/>
            </a:endParaRPr>
          </a:p>
          <a:p>
            <a:pPr lvl="1" marL="432000" indent="-213840">
              <a:lnSpc>
                <a:spcPct val="100000"/>
              </a:lnSpc>
              <a:spcBef>
                <a:spcPts val="479"/>
              </a:spcBef>
              <a:buClr>
                <a:srgbClr val="000000"/>
              </a:buClr>
              <a:buFont typeface="Wingdings" charset="2"/>
              <a:buAutoNum type="arabicPeriod"/>
            </a:pPr>
            <a:r>
              <a:rPr b="0" lang="en-CA" sz="2400" spc="-1" strike="noStrike">
                <a:solidFill>
                  <a:srgbClr val="44546a"/>
                </a:solidFill>
                <a:latin typeface="Arial"/>
                <a:ea typeface="MS PGothic"/>
              </a:rPr>
              <a:t>Having </a:t>
            </a:r>
            <a:r>
              <a:rPr b="1" lang="en-CA" sz="2400" spc="-1" strike="noStrike">
                <a:solidFill>
                  <a:srgbClr val="44546a"/>
                </a:solidFill>
                <a:latin typeface="Arial"/>
                <a:ea typeface="MS PGothic"/>
              </a:rPr>
              <a:t>“transportable”</a:t>
            </a:r>
            <a:r>
              <a:rPr b="0" lang="en-CA" sz="2400" spc="-1" strike="noStrike">
                <a:solidFill>
                  <a:srgbClr val="44546a"/>
                </a:solidFill>
                <a:latin typeface="Arial"/>
                <a:ea typeface="MS PGothic"/>
              </a:rPr>
              <a:t> endpoints would allow processes to be coupled to the resources upon which those processes operate</a:t>
            </a:r>
            <a:endParaRPr b="0" lang="en-CA" sz="2400" spc="-1" strike="noStrike">
              <a:latin typeface="Arial"/>
            </a:endParaRPr>
          </a:p>
          <a:p>
            <a:pPr lvl="2" marL="648000" indent="-214920">
              <a:lnSpc>
                <a:spcPct val="100000"/>
              </a:lnSpc>
              <a:spcBef>
                <a:spcPts val="479"/>
              </a:spcBef>
              <a:buClr>
                <a:srgbClr val="000000"/>
              </a:buClr>
              <a:buFont typeface="Symbol"/>
              <a:buChar char=""/>
            </a:pPr>
            <a:r>
              <a:rPr b="0" lang="en-CA" sz="2400" spc="-1" strike="noStrike">
                <a:solidFill>
                  <a:srgbClr val="44546a"/>
                </a:solidFill>
                <a:latin typeface="Arial"/>
                <a:ea typeface="MS PGothic"/>
              </a:rPr>
              <a:t>The “processes” sub-tree could be attached as a sub-resource to the resource upon which the processes operate</a:t>
            </a:r>
            <a:endParaRPr b="0" lang="en-CA" sz="24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5" name="CustomShape 1"/>
          <p:cNvSpPr/>
          <p:nvPr/>
        </p:nvSpPr>
        <p:spPr>
          <a:xfrm>
            <a:off x="226080" y="144000"/>
            <a:ext cx="10211760" cy="691200"/>
          </a:xfrm>
          <a:prstGeom prst="rect">
            <a:avLst/>
          </a:prstGeom>
          <a:noFill/>
          <a:ln>
            <a:noFill/>
          </a:ln>
        </p:spPr>
        <p:style>
          <a:lnRef idx="0"/>
          <a:fillRef idx="0"/>
          <a:effectRef idx="0"/>
          <a:fontRef idx="minor"/>
        </p:style>
      </p:sp>
      <p:sp>
        <p:nvSpPr>
          <p:cNvPr id="466" name="CustomShape 2"/>
          <p:cNvSpPr/>
          <p:nvPr/>
        </p:nvSpPr>
        <p:spPr>
          <a:xfrm>
            <a:off x="10805400" y="6545880"/>
            <a:ext cx="1138680" cy="2811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2F76BD94-88FA-4845-993A-17E104F0607B}" type="slidenum">
              <a:rPr b="0" lang="en-CA" sz="1200" spc="-1" strike="noStrike">
                <a:solidFill>
                  <a:srgbClr val="f2f2f2"/>
                </a:solidFill>
                <a:latin typeface="Lato"/>
                <a:ea typeface="DejaVu Sans"/>
              </a:rPr>
              <a:t>&lt;number&gt;</a:t>
            </a:fld>
            <a:endParaRPr b="0" lang="en-CA" sz="1200" spc="-1" strike="noStrike">
              <a:latin typeface="Arial"/>
            </a:endParaRPr>
          </a:p>
        </p:txBody>
      </p:sp>
      <p:sp>
        <p:nvSpPr>
          <p:cNvPr id="467" name="CustomShape 3"/>
          <p:cNvSpPr/>
          <p:nvPr/>
        </p:nvSpPr>
        <p:spPr>
          <a:xfrm>
            <a:off x="461880" y="984960"/>
            <a:ext cx="11274120" cy="4887360"/>
          </a:xfrm>
          <a:prstGeom prst="rect">
            <a:avLst/>
          </a:prstGeom>
          <a:noFill/>
          <a:ln>
            <a:noFill/>
          </a:ln>
        </p:spPr>
        <p:style>
          <a:lnRef idx="0"/>
          <a:fillRef idx="0"/>
          <a:effectRef idx="0"/>
          <a:fontRef idx="minor"/>
        </p:style>
        <p:txBody>
          <a:bodyPr lIns="90000" rIns="90000" tIns="45000" bIns="45000">
            <a:noAutofit/>
          </a:bodyPr>
          <a:p>
            <a:pPr marL="216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To get the answer to this question, a 5-day evaluation workshop was help in July 2020</a:t>
            </a:r>
            <a:endParaRPr b="0" lang="en-CA" sz="2400" spc="-1" strike="noStrike">
              <a:latin typeface="Arial"/>
            </a:endParaRPr>
          </a:p>
          <a:p>
            <a:pPr marL="216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Invited experts where asked to use DAPA and evaluate it based on:</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Learning curve of the API</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Richness of accessible functionality</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Amount of code needed to execute some common analyses</a:t>
            </a:r>
            <a:endParaRPr b="0" lang="en-CA" sz="2400" spc="-1" strike="noStrike">
              <a:latin typeface="Arial"/>
            </a:endParaRPr>
          </a:p>
          <a:p>
            <a:pPr marL="216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The details of the workshop are described in the ER</a:t>
            </a:r>
            <a:endParaRPr b="0" lang="en-CA" sz="2400" spc="-1" strike="noStrike">
              <a:latin typeface="Arial"/>
            </a:endParaRPr>
          </a:p>
          <a:p>
            <a:pPr marL="216000" indent="-214920">
              <a:lnSpc>
                <a:spcPct val="100000"/>
              </a:lnSpc>
              <a:spcBef>
                <a:spcPts val="479"/>
              </a:spcBef>
              <a:buClr>
                <a:srgbClr val="000000"/>
              </a:buClr>
              <a:buSzPct val="45000"/>
              <a:buFont typeface="Wingdings" charset="2"/>
              <a:buChar char=""/>
            </a:pPr>
            <a:r>
              <a:rPr b="1" lang="en-CA" sz="2400" spc="-1" strike="noStrike">
                <a:solidFill>
                  <a:srgbClr val="44546a"/>
                </a:solidFill>
                <a:latin typeface="Arial"/>
                <a:ea typeface="MS PGothic"/>
              </a:rPr>
              <a:t>BASIC CONCLUSIONS:</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All the main evaluation criteria where achieved</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More user friendly output formats</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i.e. output formats compatible with popular processing libraries like GDAL</a:t>
            </a:r>
            <a:endParaRPr b="0" lang="en-CA" sz="2400" spc="-1" strike="noStrike">
              <a:latin typeface="Arial"/>
            </a:endParaRPr>
          </a:p>
          <a:p>
            <a:pPr marL="216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There were a number of other recommendations</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See the Future Work slides</a:t>
            </a:r>
            <a:endParaRPr b="0" lang="en-CA" sz="2400" spc="-1" strike="noStrike">
              <a:latin typeface="Arial"/>
            </a:endParaRPr>
          </a:p>
        </p:txBody>
      </p:sp>
      <p:sp>
        <p:nvSpPr>
          <p:cNvPr id="468" name="CustomShape 4"/>
          <p:cNvSpPr/>
          <p:nvPr/>
        </p:nvSpPr>
        <p:spPr>
          <a:xfrm>
            <a:off x="226080" y="144000"/>
            <a:ext cx="10211760" cy="69120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CA" sz="4400" spc="-1" strike="noStrike">
                <a:solidFill>
                  <a:srgbClr val="ffffff"/>
                </a:solidFill>
                <a:latin typeface="Arial"/>
                <a:ea typeface="DejaVu Sans"/>
              </a:rPr>
              <a:t>Was DAPA any good?</a:t>
            </a:r>
            <a:endParaRPr b="0" lang="en-CA" sz="44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CustomShape 1"/>
          <p:cNvSpPr/>
          <p:nvPr/>
        </p:nvSpPr>
        <p:spPr>
          <a:xfrm>
            <a:off x="226080" y="144000"/>
            <a:ext cx="10211760" cy="69120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CA" sz="4400" spc="-1" strike="noStrike">
                <a:solidFill>
                  <a:srgbClr val="ffffff"/>
                </a:solidFill>
                <a:latin typeface="Arial"/>
                <a:ea typeface="DejaVu Sans"/>
              </a:rPr>
              <a:t>Introduction</a:t>
            </a:r>
            <a:endParaRPr b="0" lang="en-CA" sz="4400" spc="-1" strike="noStrike">
              <a:latin typeface="Arial"/>
            </a:endParaRPr>
          </a:p>
        </p:txBody>
      </p:sp>
      <p:sp>
        <p:nvSpPr>
          <p:cNvPr id="410" name="CustomShape 2"/>
          <p:cNvSpPr/>
          <p:nvPr/>
        </p:nvSpPr>
        <p:spPr>
          <a:xfrm>
            <a:off x="10805400" y="6545880"/>
            <a:ext cx="1138680" cy="2811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F1181957-0B90-4E8B-B21E-071F6C4331FE}" type="slidenum">
              <a:rPr b="0" lang="en-CA" sz="1200" spc="-1" strike="noStrike">
                <a:solidFill>
                  <a:srgbClr val="f2f2f2"/>
                </a:solidFill>
                <a:latin typeface="Lato"/>
                <a:ea typeface="DejaVu Sans"/>
              </a:rPr>
              <a:t>&lt;number&gt;</a:t>
            </a:fld>
            <a:endParaRPr b="0" lang="en-CA" sz="1200" spc="-1" strike="noStrike">
              <a:latin typeface="Arial"/>
            </a:endParaRPr>
          </a:p>
        </p:txBody>
      </p:sp>
      <p:sp>
        <p:nvSpPr>
          <p:cNvPr id="411" name="CustomShape 3"/>
          <p:cNvSpPr/>
          <p:nvPr/>
        </p:nvSpPr>
        <p:spPr>
          <a:xfrm>
            <a:off x="461880" y="1308960"/>
            <a:ext cx="11274120" cy="4887360"/>
          </a:xfrm>
          <a:prstGeom prst="rect">
            <a:avLst/>
          </a:prstGeom>
          <a:noFill/>
          <a:ln>
            <a:noFill/>
          </a:ln>
        </p:spPr>
        <p:style>
          <a:lnRef idx="0"/>
          <a:fillRef idx="0"/>
          <a:effectRef idx="0"/>
          <a:fontRef idx="minor"/>
        </p:style>
        <p:txBody>
          <a:bodyPr lIns="90000" rIns="90000" tIns="45000" bIns="45000">
            <a:noAutofit/>
          </a:bodyPr>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This presentation will present material from three related engineering reports.</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OGC Testbed-16: Data Access and Processing ER</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OGC Testbed-16: Data Access and Processing API ER</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OGC Testbed-16: Earth Observation Application Packages with Jupyter</a:t>
            </a:r>
            <a:endParaRPr b="0" lang="en-CA" sz="2400" spc="-1" strike="noStrike">
              <a:latin typeface="Arial"/>
            </a:endParaRPr>
          </a:p>
          <a:p>
            <a:pPr lvl="1" marL="432000" indent="-21384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OGC Testbed-16: DGGS &amp; DGGS API ER</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 first two are obviously related.</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 third is related to the other two because it used Jupyter Notebooks accessing DAPA endpoints.  These Jupyter Notebooks were then used as application packages to be deployed at an ADES.</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 fourth is related because it overlays the DAPA API on top of a DGGS API.</a:t>
            </a:r>
            <a:endParaRPr b="0" lang="en-CA" sz="24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9" name="CustomShape 1"/>
          <p:cNvSpPr/>
          <p:nvPr/>
        </p:nvSpPr>
        <p:spPr>
          <a:xfrm>
            <a:off x="226080" y="144000"/>
            <a:ext cx="10211760" cy="69120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CA" sz="4400" spc="-1" strike="noStrike">
                <a:solidFill>
                  <a:srgbClr val="ffffff"/>
                </a:solidFill>
                <a:latin typeface="Arial"/>
                <a:ea typeface="DejaVu Sans"/>
              </a:rPr>
              <a:t>Future work</a:t>
            </a:r>
            <a:endParaRPr b="0" lang="en-CA" sz="4400" spc="-1" strike="noStrike">
              <a:latin typeface="Arial"/>
            </a:endParaRPr>
          </a:p>
        </p:txBody>
      </p:sp>
      <p:sp>
        <p:nvSpPr>
          <p:cNvPr id="470" name="CustomShape 2"/>
          <p:cNvSpPr/>
          <p:nvPr/>
        </p:nvSpPr>
        <p:spPr>
          <a:xfrm>
            <a:off x="10805400" y="6545880"/>
            <a:ext cx="1138680" cy="2811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04BD73CB-521D-4E74-9934-53B9C7B3D9B4}" type="slidenum">
              <a:rPr b="0" lang="en-CA" sz="1200" spc="-1" strike="noStrike">
                <a:solidFill>
                  <a:srgbClr val="f2f2f2"/>
                </a:solidFill>
                <a:latin typeface="Lato"/>
                <a:ea typeface="DejaVu Sans"/>
              </a:rPr>
              <a:t>&lt;number&gt;</a:t>
            </a:fld>
            <a:endParaRPr b="0" lang="en-CA" sz="1200" spc="-1" strike="noStrike">
              <a:latin typeface="Arial"/>
            </a:endParaRPr>
          </a:p>
        </p:txBody>
      </p:sp>
      <p:sp>
        <p:nvSpPr>
          <p:cNvPr id="471" name="CustomShape 3"/>
          <p:cNvSpPr/>
          <p:nvPr/>
        </p:nvSpPr>
        <p:spPr>
          <a:xfrm>
            <a:off x="461880" y="984960"/>
            <a:ext cx="11274120" cy="4887360"/>
          </a:xfrm>
          <a:prstGeom prst="rect">
            <a:avLst/>
          </a:prstGeom>
          <a:noFill/>
          <a:ln>
            <a:noFill/>
          </a:ln>
        </p:spPr>
        <p:style>
          <a:lnRef idx="0"/>
          <a:fillRef idx="0"/>
          <a:effectRef idx="0"/>
          <a:fontRef idx="minor"/>
        </p:style>
        <p:txBody>
          <a:bodyPr lIns="90000" rIns="90000" tIns="45000" bIns="45000">
            <a:noAutofit/>
          </a:bodyPr>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DAPA extensions</a:t>
            </a:r>
            <a:endParaRPr b="0" lang="en-CA" sz="2400" spc="-1" strike="noStrike">
              <a:latin typeface="Arial"/>
            </a:endParaRPr>
          </a:p>
          <a:p>
            <a:pPr lvl="1" marL="432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Add ability to negotiate output format</a:t>
            </a:r>
            <a:endParaRPr b="0" lang="en-CA" sz="2400" spc="-1" strike="noStrike">
              <a:latin typeface="Arial"/>
            </a:endParaRPr>
          </a:p>
          <a:p>
            <a:pPr lvl="1" marL="432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Add ability to specify spatial and temporal (aggregation) resolution on which processes should be executed</a:t>
            </a:r>
            <a:endParaRPr b="0" lang="en-CA" sz="2400" spc="-1" strike="noStrike">
              <a:latin typeface="Arial"/>
            </a:endParaRPr>
          </a:p>
          <a:p>
            <a:pPr lvl="1" marL="432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Add ability to pre-filter items that go into the processing functions</a:t>
            </a:r>
            <a:endParaRPr b="0" lang="en-CA" sz="2400" spc="-1" strike="noStrike">
              <a:latin typeface="Arial"/>
            </a:endParaRPr>
          </a:p>
          <a:p>
            <a:pPr lvl="1" marL="432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On-the-fly transformation of attributes</a:t>
            </a:r>
            <a:endParaRPr b="0" lang="en-CA" sz="2400" spc="-1" strike="noStrike">
              <a:latin typeface="Arial"/>
            </a:endParaRPr>
          </a:p>
          <a:p>
            <a:pPr lvl="2" marL="648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e.g.  ...&amp;fields=NDVI=(B04-B08)/(B04+B08),NDBI=(B01-B02)/(B01+B02))&amp;…</a:t>
            </a:r>
            <a:endParaRPr b="0" lang="en-CA" sz="2400" spc="-1" strike="noStrike">
              <a:latin typeface="Arial"/>
            </a:endParaRPr>
          </a:p>
          <a:p>
            <a:pPr lvl="1" marL="432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Cross references values from other collections</a:t>
            </a:r>
            <a:endParaRPr b="0" lang="en-CA" sz="2400" spc="-1" strike="noStrike">
              <a:latin typeface="Arial"/>
            </a:endParaRPr>
          </a:p>
          <a:p>
            <a:pPr lvl="2" marL="648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e.g.  </a:t>
            </a:r>
            <a:r>
              <a:rPr b="0" lang="en-CA" sz="2200" spc="-1" strike="noStrike">
                <a:solidFill>
                  <a:srgbClr val="44546a"/>
                </a:solidFill>
                <a:latin typeface="Arial"/>
                <a:ea typeface="MS PGothic"/>
              </a:rPr>
              <a:t>...&amp;fields=(NDVI=(B04-B08)/(B04+B08))*(extCollection:CLOUD_MASK))&amp;…</a:t>
            </a:r>
            <a:endParaRPr b="0" lang="en-CA" sz="2200" spc="-1" strike="noStrike">
              <a:latin typeface="Arial"/>
            </a:endParaRPr>
          </a:p>
          <a:p>
            <a:pPr lvl="1" marL="432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The ability to combine different data sets in one request</a:t>
            </a:r>
            <a:endParaRPr b="0" lang="en-CA" sz="2400" spc="-1" strike="noStrike">
              <a:latin typeface="Arial"/>
            </a:endParaRPr>
          </a:p>
          <a:p>
            <a:pPr lvl="2" marL="648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e.g. fusion of Sentinel-1 and Sentinel-2 for a specific point in time</a:t>
            </a:r>
            <a:endParaRPr b="0" lang="en-CA" sz="2400" spc="-1" strike="noStrike">
              <a:latin typeface="Arial"/>
            </a:endParaRPr>
          </a:p>
          <a:p>
            <a:pPr lvl="1" marL="432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Add ability to specify upscaling/downscaling of data to control volume being processes (see similar feature in Google Earth Engine)</a:t>
            </a:r>
            <a:endParaRPr b="0" lang="en-CA" sz="24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2" name="CustomShape 1"/>
          <p:cNvSpPr/>
          <p:nvPr/>
        </p:nvSpPr>
        <p:spPr>
          <a:xfrm>
            <a:off x="226080" y="144000"/>
            <a:ext cx="10211760" cy="69120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CA" sz="4400" spc="-1" strike="noStrike">
                <a:solidFill>
                  <a:srgbClr val="ffffff"/>
                </a:solidFill>
                <a:latin typeface="Arial"/>
                <a:ea typeface="DejaVu Sans"/>
              </a:rPr>
              <a:t>Future work</a:t>
            </a:r>
            <a:endParaRPr b="0" lang="en-CA" sz="4400" spc="-1" strike="noStrike">
              <a:latin typeface="Arial"/>
            </a:endParaRPr>
          </a:p>
        </p:txBody>
      </p:sp>
      <p:sp>
        <p:nvSpPr>
          <p:cNvPr id="473" name="CustomShape 2"/>
          <p:cNvSpPr/>
          <p:nvPr/>
        </p:nvSpPr>
        <p:spPr>
          <a:xfrm>
            <a:off x="10805400" y="6545880"/>
            <a:ext cx="1138680" cy="2811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35499643-A76B-4832-AEF4-D539819C0261}" type="slidenum">
              <a:rPr b="0" lang="en-CA" sz="1200" spc="-1" strike="noStrike">
                <a:solidFill>
                  <a:srgbClr val="f2f2f2"/>
                </a:solidFill>
                <a:latin typeface="Lato"/>
                <a:ea typeface="DejaVu Sans"/>
              </a:rPr>
              <a:t>&lt;number&gt;</a:t>
            </a:fld>
            <a:endParaRPr b="0" lang="en-CA" sz="1200" spc="-1" strike="noStrike">
              <a:latin typeface="Arial"/>
            </a:endParaRPr>
          </a:p>
        </p:txBody>
      </p:sp>
      <p:sp>
        <p:nvSpPr>
          <p:cNvPr id="474" name="CustomShape 3"/>
          <p:cNvSpPr/>
          <p:nvPr/>
        </p:nvSpPr>
        <p:spPr>
          <a:xfrm>
            <a:off x="461880" y="984960"/>
            <a:ext cx="11274120" cy="4887360"/>
          </a:xfrm>
          <a:prstGeom prst="rect">
            <a:avLst/>
          </a:prstGeom>
          <a:noFill/>
          <a:ln>
            <a:noFill/>
          </a:ln>
        </p:spPr>
        <p:style>
          <a:lnRef idx="0"/>
          <a:fillRef idx="0"/>
          <a:effectRef idx="0"/>
          <a:fontRef idx="minor"/>
        </p:style>
        <p:txBody>
          <a:bodyPr lIns="90000" rIns="90000" tIns="45000" bIns="45000">
            <a:noAutofit/>
          </a:bodyPr>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Data</a:t>
            </a:r>
            <a:endParaRPr b="0" lang="en-CA" sz="2400" spc="-1" strike="noStrike">
              <a:latin typeface="Arial"/>
            </a:endParaRPr>
          </a:p>
          <a:p>
            <a:pPr lvl="1" marL="432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Define a set of possible output data type structures</a:t>
            </a:r>
            <a:endParaRPr b="0" lang="en-CA" sz="2400" spc="-1" strike="noStrike">
              <a:latin typeface="Arial"/>
            </a:endParaRPr>
          </a:p>
          <a:p>
            <a:pPr lvl="2" marL="648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data cube, coverage, time server, multi-dimensional data set, feature or simple value).</a:t>
            </a:r>
            <a:endParaRPr b="0" lang="en-CA" sz="2400" spc="-1" strike="noStrike">
              <a:latin typeface="Arial"/>
            </a:endParaRPr>
          </a:p>
          <a:p>
            <a:pPr lvl="1" marL="432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Define standard encodings for each output data type structure identified</a:t>
            </a:r>
            <a:endParaRPr b="0" lang="en-CA" sz="2400" spc="-1" strike="noStrike">
              <a:latin typeface="Arial"/>
            </a:endParaRPr>
          </a:p>
          <a:p>
            <a:pPr lvl="2" marL="648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e.g. GeoTIFF, GeoJSON, etc.</a:t>
            </a:r>
            <a:endParaRPr b="0" lang="en-CA" sz="2400" spc="-1" strike="noStrike">
              <a:latin typeface="Arial"/>
            </a:endParaRPr>
          </a:p>
          <a:p>
            <a:pPr lvl="1" marL="432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If they don’t already exist, create MIME types or MIME type templates that capture the valid combinations of data structure and encoding format(s).</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Invocation of DAPA processes</a:t>
            </a:r>
            <a:endParaRPr b="0" lang="en-CA" sz="2400" spc="-1" strike="noStrike">
              <a:latin typeface="Arial"/>
            </a:endParaRPr>
          </a:p>
          <a:p>
            <a:pPr lvl="1" marL="432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Explore the possibility of using HTTP POST to invoke a process</a:t>
            </a:r>
            <a:endParaRPr b="0" lang="en-CA" sz="2400" spc="-1" strike="noStrike">
              <a:latin typeface="Arial"/>
            </a:endParaRPr>
          </a:p>
          <a:p>
            <a:pPr lvl="1" marL="432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I believe they mean using URL-encoded forms for longer length input parameters </a:t>
            </a:r>
            <a:endParaRPr b="0" lang="en-CA" sz="24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5" name="CustomShape 1"/>
          <p:cNvSpPr/>
          <p:nvPr/>
        </p:nvSpPr>
        <p:spPr>
          <a:xfrm>
            <a:off x="226080" y="144000"/>
            <a:ext cx="10211760" cy="69120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CA" sz="4400" spc="-1" strike="noStrike">
                <a:solidFill>
                  <a:srgbClr val="ffffff"/>
                </a:solidFill>
                <a:latin typeface="Arial"/>
                <a:ea typeface="DejaVu Sans"/>
              </a:rPr>
              <a:t>Future work</a:t>
            </a:r>
            <a:endParaRPr b="0" lang="en-CA" sz="4400" spc="-1" strike="noStrike">
              <a:latin typeface="Arial"/>
            </a:endParaRPr>
          </a:p>
        </p:txBody>
      </p:sp>
      <p:sp>
        <p:nvSpPr>
          <p:cNvPr id="476" name="CustomShape 2"/>
          <p:cNvSpPr/>
          <p:nvPr/>
        </p:nvSpPr>
        <p:spPr>
          <a:xfrm>
            <a:off x="10805400" y="6545880"/>
            <a:ext cx="1138680" cy="2811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B1810044-4556-49A7-BD57-E0866AE1ADAE}" type="slidenum">
              <a:rPr b="0" lang="en-CA" sz="1200" spc="-1" strike="noStrike">
                <a:solidFill>
                  <a:srgbClr val="f2f2f2"/>
                </a:solidFill>
                <a:latin typeface="Lato"/>
                <a:ea typeface="DejaVu Sans"/>
              </a:rPr>
              <a:t>&lt;number&gt;</a:t>
            </a:fld>
            <a:endParaRPr b="0" lang="en-CA" sz="1200" spc="-1" strike="noStrike">
              <a:latin typeface="Arial"/>
            </a:endParaRPr>
          </a:p>
        </p:txBody>
      </p:sp>
      <p:sp>
        <p:nvSpPr>
          <p:cNvPr id="477" name="CustomShape 3"/>
          <p:cNvSpPr/>
          <p:nvPr/>
        </p:nvSpPr>
        <p:spPr>
          <a:xfrm>
            <a:off x="461880" y="984960"/>
            <a:ext cx="11274120" cy="4887360"/>
          </a:xfrm>
          <a:prstGeom prst="rect">
            <a:avLst/>
          </a:prstGeom>
          <a:noFill/>
          <a:ln>
            <a:noFill/>
          </a:ln>
        </p:spPr>
        <p:style>
          <a:lnRef idx="0"/>
          <a:fillRef idx="0"/>
          <a:effectRef idx="0"/>
          <a:fontRef idx="minor"/>
        </p:style>
        <p:txBody>
          <a:bodyPr lIns="90000" rIns="90000" tIns="45000" bIns="45000">
            <a:noAutofit/>
          </a:bodyPr>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Extensibility of the DAPA</a:t>
            </a:r>
            <a:endParaRPr b="0" lang="en-CA" sz="2400" spc="-1" strike="noStrike">
              <a:latin typeface="Arial"/>
            </a:endParaRPr>
          </a:p>
          <a:p>
            <a:pPr lvl="1" marL="432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See ADES</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Documentation</a:t>
            </a:r>
            <a:endParaRPr b="0" lang="en-CA" sz="2400" spc="-1" strike="noStrike">
              <a:latin typeface="Arial"/>
            </a:endParaRPr>
          </a:p>
          <a:p>
            <a:pPr lvl="1" marL="432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Add </a:t>
            </a:r>
            <a:r>
              <a:rPr b="1" lang="en-CA" sz="2400" spc="-1" strike="noStrike">
                <a:solidFill>
                  <a:srgbClr val="44546a"/>
                </a:solidFill>
                <a:latin typeface="Arial"/>
                <a:ea typeface="MS PGothic"/>
              </a:rPr>
              <a:t>INTERACTIVE</a:t>
            </a:r>
            <a:r>
              <a:rPr b="0" lang="en-CA" sz="2400" spc="-1" strike="noStrike">
                <a:solidFill>
                  <a:srgbClr val="44546a"/>
                </a:solidFill>
                <a:latin typeface="Arial"/>
                <a:ea typeface="MS PGothic"/>
              </a:rPr>
              <a:t> documentation accessible directly from the API</a:t>
            </a:r>
            <a:endParaRPr b="0" lang="en-CA" sz="2400" spc="-1" strike="noStrike">
              <a:latin typeface="Arial"/>
            </a:endParaRPr>
          </a:p>
          <a:p>
            <a:pPr lvl="1" marL="432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The documentation should describe all aspects of a DAPA deployment</a:t>
            </a:r>
            <a:endParaRPr b="0" lang="en-CA" sz="2400" spc="-1" strike="noStrike">
              <a:latin typeface="Arial"/>
            </a:endParaRPr>
          </a:p>
          <a:p>
            <a:pPr lvl="2" marL="648000" indent="-21492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Paths, parameters, example invocations, etc.</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Consider borrowing some capabilities from Google Earth Engine</a:t>
            </a:r>
            <a:endParaRPr b="0" lang="en-CA" sz="24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8" name="CustomShape 1"/>
          <p:cNvSpPr/>
          <p:nvPr/>
        </p:nvSpPr>
        <p:spPr>
          <a:xfrm>
            <a:off x="223560" y="55440"/>
            <a:ext cx="10513080" cy="763200"/>
          </a:xfrm>
          <a:prstGeom prst="rect">
            <a:avLst/>
          </a:prstGeom>
          <a:noFill/>
          <a:ln>
            <a:noFill/>
          </a:ln>
        </p:spPr>
        <p:style>
          <a:lnRef idx="0"/>
          <a:fillRef idx="0"/>
          <a:effectRef idx="0"/>
          <a:fontRef idx="minor"/>
        </p:style>
      </p:sp>
      <p:sp>
        <p:nvSpPr>
          <p:cNvPr id="479" name="CustomShape 2"/>
          <p:cNvSpPr/>
          <p:nvPr/>
        </p:nvSpPr>
        <p:spPr>
          <a:xfrm>
            <a:off x="1296000" y="1656000"/>
            <a:ext cx="242640" cy="344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CA" sz="1800" spc="-1" strike="noStrike">
                <a:solidFill>
                  <a:srgbClr val="000000"/>
                </a:solidFill>
                <a:latin typeface="Arial"/>
                <a:ea typeface="DejaVu Sans"/>
              </a:rPr>
              <a:t> </a:t>
            </a:r>
            <a:endParaRPr b="0" lang="en-CA" sz="1800" spc="-1" strike="noStrike">
              <a:latin typeface="Arial"/>
            </a:endParaRPr>
          </a:p>
        </p:txBody>
      </p:sp>
      <p:sp>
        <p:nvSpPr>
          <p:cNvPr id="480" name="CustomShape 3"/>
          <p:cNvSpPr/>
          <p:nvPr/>
        </p:nvSpPr>
        <p:spPr>
          <a:xfrm>
            <a:off x="1026000" y="2893680"/>
            <a:ext cx="10137960" cy="106884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CA" sz="3200" spc="-1" strike="noStrike">
                <a:solidFill>
                  <a:srgbClr val="000000"/>
                </a:solidFill>
                <a:latin typeface="Arial"/>
                <a:ea typeface="DejaVu Sans"/>
              </a:rPr>
              <a:t>OGC Testbed-16: Data Access and Processing API ER</a:t>
            </a:r>
            <a:endParaRPr b="0" lang="en-CA" sz="3200" spc="-1" strike="noStrike">
              <a:latin typeface="Arial"/>
            </a:endParaRPr>
          </a:p>
          <a:p>
            <a:pPr algn="ctr">
              <a:lnSpc>
                <a:spcPct val="100000"/>
              </a:lnSpc>
            </a:pPr>
            <a:r>
              <a:rPr b="0" lang="en-CA" sz="3200" spc="-1" strike="noStrike" u="sng">
                <a:solidFill>
                  <a:srgbClr val="0563c1"/>
                </a:solidFill>
                <a:uFillTx/>
                <a:latin typeface="Arial"/>
                <a:ea typeface="DejaVu Sans"/>
                <a:hlinkClick r:id="rId1"/>
              </a:rPr>
              <a:t>OGC 20-025</a:t>
            </a:r>
            <a:endParaRPr b="0" lang="en-CA" sz="32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1" name="CustomShape 1"/>
          <p:cNvSpPr/>
          <p:nvPr/>
        </p:nvSpPr>
        <p:spPr>
          <a:xfrm>
            <a:off x="309600" y="136440"/>
            <a:ext cx="11575080" cy="683280"/>
          </a:xfrm>
          <a:prstGeom prst="rect">
            <a:avLst/>
          </a:prstGeom>
          <a:noFill/>
          <a:ln>
            <a:noFill/>
          </a:ln>
        </p:spPr>
        <p:style>
          <a:lnRef idx="0"/>
          <a:fillRef idx="0"/>
          <a:effectRef idx="0"/>
          <a:fontRef idx="minor"/>
        </p:style>
        <p:txBody>
          <a:bodyPr lIns="0" rIns="0" tIns="0" bIns="0" anchor="ctr">
            <a:noAutofit/>
          </a:bodyPr>
          <a:p>
            <a:pPr>
              <a:lnSpc>
                <a:spcPct val="90000"/>
              </a:lnSpc>
            </a:pPr>
            <a:r>
              <a:rPr b="0" lang="en-CA" sz="4400" spc="-1" strike="noStrike">
                <a:solidFill>
                  <a:srgbClr val="ffffff"/>
                </a:solidFill>
                <a:latin typeface="Arial"/>
                <a:ea typeface="DejaVu Sans"/>
              </a:rPr>
              <a:t>Various Developments</a:t>
            </a:r>
            <a:endParaRPr b="0" lang="en-CA" sz="4400" spc="-1" strike="noStrike">
              <a:latin typeface="Arial"/>
            </a:endParaRPr>
          </a:p>
        </p:txBody>
      </p:sp>
      <p:sp>
        <p:nvSpPr>
          <p:cNvPr id="482" name="CustomShape 2"/>
          <p:cNvSpPr/>
          <p:nvPr/>
        </p:nvSpPr>
        <p:spPr>
          <a:xfrm>
            <a:off x="461880" y="1279440"/>
            <a:ext cx="11275200" cy="4888440"/>
          </a:xfrm>
          <a:prstGeom prst="rect">
            <a:avLst/>
          </a:prstGeom>
          <a:noFill/>
          <a:ln>
            <a:noFill/>
          </a:ln>
        </p:spPr>
        <p:style>
          <a:lnRef idx="0"/>
          <a:fillRef idx="0"/>
          <a:effectRef idx="0"/>
          <a:fontRef idx="minor"/>
        </p:style>
      </p:sp>
      <p:pic>
        <p:nvPicPr>
          <p:cNvPr id="483" name="Picture 3" descr=""/>
          <p:cNvPicPr/>
          <p:nvPr/>
        </p:nvPicPr>
        <p:blipFill>
          <a:blip r:embed="rId1"/>
          <a:stretch/>
        </p:blipFill>
        <p:spPr>
          <a:xfrm>
            <a:off x="336600" y="1123920"/>
            <a:ext cx="11516760" cy="4608000"/>
          </a:xfrm>
          <a:prstGeom prst="rect">
            <a:avLst/>
          </a:prstGeom>
          <a:ln>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4" name="CustomShape 1"/>
          <p:cNvSpPr/>
          <p:nvPr/>
        </p:nvSpPr>
        <p:spPr>
          <a:xfrm>
            <a:off x="309600" y="136440"/>
            <a:ext cx="11575080" cy="683280"/>
          </a:xfrm>
          <a:prstGeom prst="rect">
            <a:avLst/>
          </a:prstGeom>
          <a:noFill/>
          <a:ln>
            <a:noFill/>
          </a:ln>
        </p:spPr>
        <p:style>
          <a:lnRef idx="0"/>
          <a:fillRef idx="0"/>
          <a:effectRef idx="0"/>
          <a:fontRef idx="minor"/>
        </p:style>
        <p:txBody>
          <a:bodyPr lIns="0" rIns="0" tIns="0" bIns="0" anchor="ctr">
            <a:noAutofit/>
          </a:bodyPr>
          <a:p>
            <a:pPr>
              <a:lnSpc>
                <a:spcPct val="90000"/>
              </a:lnSpc>
            </a:pPr>
            <a:r>
              <a:rPr b="0" lang="en-CA" sz="4400" spc="-1" strike="noStrike">
                <a:solidFill>
                  <a:srgbClr val="ffffff"/>
                </a:solidFill>
                <a:latin typeface="Arial"/>
                <a:ea typeface="DejaVu Sans"/>
              </a:rPr>
              <a:t>General Considerations</a:t>
            </a:r>
            <a:endParaRPr b="0" lang="en-CA" sz="4400" spc="-1" strike="noStrike">
              <a:latin typeface="Arial"/>
            </a:endParaRPr>
          </a:p>
        </p:txBody>
      </p:sp>
      <p:sp>
        <p:nvSpPr>
          <p:cNvPr id="485" name="CustomShape 2"/>
          <p:cNvSpPr/>
          <p:nvPr/>
        </p:nvSpPr>
        <p:spPr>
          <a:xfrm>
            <a:off x="461880" y="984960"/>
            <a:ext cx="11274120" cy="4887360"/>
          </a:xfrm>
          <a:prstGeom prst="rect">
            <a:avLst/>
          </a:prstGeom>
          <a:noFill/>
          <a:ln>
            <a:noFill/>
          </a:ln>
        </p:spPr>
        <p:style>
          <a:lnRef idx="0"/>
          <a:fillRef idx="0"/>
          <a:effectRef idx="0"/>
          <a:fontRef idx="minor"/>
        </p:style>
        <p:txBody>
          <a:bodyPr lIns="90000" rIns="90000" tIns="45000" bIns="45000">
            <a:noAutofit/>
          </a:bodyPr>
          <a:p>
            <a:pPr marL="2332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The Data Access and Processing API (DAPA) is a set of OGC API building blocks that operate on a Collection with observation data.</a:t>
            </a:r>
            <a:endParaRPr b="0" lang="en-CA" sz="1800" spc="-1" strike="noStrike">
              <a:latin typeface="Arial"/>
            </a:endParaRPr>
          </a:p>
          <a:p>
            <a:pPr marL="2332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Each observation is associated with a point in space (2D or 3D) and time.</a:t>
            </a:r>
            <a:endParaRPr b="0" lang="en-CA" sz="1800" spc="-1" strike="noStrike">
              <a:latin typeface="Arial"/>
            </a:endParaRPr>
          </a:p>
          <a:p>
            <a:pPr marL="2332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The spatial and temporal aspects may be regular (e.g. gridded) or scattered.</a:t>
            </a:r>
            <a:endParaRPr b="0" lang="en-CA" sz="1800" spc="-1" strike="noStrike">
              <a:latin typeface="Arial"/>
            </a:endParaRPr>
          </a:p>
          <a:p>
            <a:pPr marL="2332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Observed properties may be available at each spatiotemporal point or they may vary from point to point.</a:t>
            </a:r>
            <a:endParaRPr b="0" lang="en-CA" sz="1800" spc="-1" strike="noStrike">
              <a:latin typeface="Arial"/>
            </a:endParaRPr>
          </a:p>
          <a:p>
            <a:pPr marL="2332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All DAPA requests retrieve a subset of the observations. Data retrieval in DAPA is based on the selection of the observations by a spatial sampling geometry, the temporal sampling geometry, and the observed properties.</a:t>
            </a:r>
            <a:endParaRPr b="0" lang="en-CA" sz="1800" spc="-1" strike="noStrike">
              <a:latin typeface="Arial"/>
            </a:endParaRPr>
          </a:p>
          <a:p>
            <a:pPr marL="2332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With DAPA requests offer a capability to aggregate the selected observations for each selected spatial point (aggregate over time), for each selected temporal point (aggregate over space) or for all selected observations (aggregate over space and time).</a:t>
            </a:r>
            <a:endParaRPr b="0" lang="en-CA" sz="1800" spc="-1" strike="noStrike">
              <a:latin typeface="Arial"/>
            </a:endParaRPr>
          </a:p>
          <a:p>
            <a:pPr marL="2332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If follows  a similar approach to the design advanced by the Environmental Data Retrieval API (EDR API SWG) approach of providing a separate resource, in this case "DAPA".</a:t>
            </a:r>
            <a:endParaRPr b="0" lang="en-CA" sz="1800" spc="-1" strike="noStrike">
              <a:latin typeface="Arial"/>
            </a:endParaRPr>
          </a:p>
          <a:p>
            <a:pPr marL="2332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The DAPA endpoints will be available at /collections/{collectionId}/processes/{dapaProcessId}. More on the `dataProcessId`s and the endpoints below.</a:t>
            </a:r>
            <a:endParaRPr b="0" lang="en-CA" sz="1800" spc="-1" strike="noStrike">
              <a:latin typeface="Arial"/>
            </a:endParaRPr>
          </a:p>
          <a:p>
            <a:pPr marL="2332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The observed properties will be available at /collections/{collectionId}/variables.</a:t>
            </a:r>
            <a:endParaRPr b="0" lang="en-CA" sz="18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6" name="CustomShape 1"/>
          <p:cNvSpPr/>
          <p:nvPr/>
        </p:nvSpPr>
        <p:spPr>
          <a:xfrm>
            <a:off x="309600" y="136440"/>
            <a:ext cx="11575080" cy="683280"/>
          </a:xfrm>
          <a:prstGeom prst="rect">
            <a:avLst/>
          </a:prstGeom>
          <a:noFill/>
          <a:ln>
            <a:noFill/>
          </a:ln>
        </p:spPr>
        <p:style>
          <a:lnRef idx="0"/>
          <a:fillRef idx="0"/>
          <a:effectRef idx="0"/>
          <a:fontRef idx="minor"/>
        </p:style>
        <p:txBody>
          <a:bodyPr lIns="0" rIns="0" tIns="0" bIns="0" anchor="ctr">
            <a:noAutofit/>
          </a:bodyPr>
          <a:p>
            <a:pPr>
              <a:lnSpc>
                <a:spcPct val="90000"/>
              </a:lnSpc>
            </a:pPr>
            <a:r>
              <a:rPr b="0" lang="en-CA" sz="4400" spc="-1" strike="noStrike">
                <a:solidFill>
                  <a:srgbClr val="ffffff"/>
                </a:solidFill>
                <a:latin typeface="Arial"/>
                <a:ea typeface="DejaVu Sans"/>
              </a:rPr>
              <a:t>Data Access Considerations</a:t>
            </a:r>
            <a:endParaRPr b="0" lang="en-CA" sz="4400" spc="-1" strike="noStrike">
              <a:latin typeface="Arial"/>
            </a:endParaRPr>
          </a:p>
        </p:txBody>
      </p:sp>
      <p:sp>
        <p:nvSpPr>
          <p:cNvPr id="487" name="CustomShape 2"/>
          <p:cNvSpPr/>
          <p:nvPr/>
        </p:nvSpPr>
        <p:spPr>
          <a:xfrm>
            <a:off x="461880" y="984960"/>
            <a:ext cx="11274120" cy="4887360"/>
          </a:xfrm>
          <a:prstGeom prst="rect">
            <a:avLst/>
          </a:prstGeom>
          <a:noFill/>
          <a:ln>
            <a:noFill/>
          </a:ln>
        </p:spPr>
        <p:style>
          <a:lnRef idx="0"/>
          <a:fillRef idx="0"/>
          <a:effectRef idx="0"/>
          <a:fontRef idx="minor"/>
        </p:style>
        <p:txBody>
          <a:bodyPr lIns="90000" rIns="90000" tIns="45000" bIns="45000">
            <a:noAutofit/>
          </a:bodyPr>
          <a:p>
            <a:pPr marL="2332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Spatial sampling geometry</a:t>
            </a:r>
            <a:endParaRPr b="0" lang="en-CA" sz="1800" spc="-1" strike="noStrike">
              <a:latin typeface="Arial"/>
            </a:endParaRPr>
          </a:p>
          <a:p>
            <a:pPr lvl="1" marL="690480" indent="-229680">
              <a:lnSpc>
                <a:spcPct val="100000"/>
              </a:lnSpc>
              <a:spcBef>
                <a:spcPts val="479"/>
              </a:spcBef>
              <a:buClr>
                <a:srgbClr val="092e5c"/>
              </a:buClr>
              <a:buFont typeface="Wingdings" charset="2"/>
              <a:buChar char=""/>
            </a:pPr>
            <a:r>
              <a:rPr b="0" lang="en-CA" sz="1800" spc="-1" strike="noStrike">
                <a:solidFill>
                  <a:srgbClr val="000000"/>
                </a:solidFill>
                <a:latin typeface="Arial"/>
                <a:ea typeface="DejaVu Sans"/>
              </a:rPr>
              <a:t>2d Point: Observations at a requested location (region of interest) are retrieved or interpolated. In general, the result is a time series for each available variable.</a:t>
            </a:r>
            <a:endParaRPr b="0" lang="en-CA" sz="1800" spc="-1" strike="noStrike">
              <a:latin typeface="Arial"/>
            </a:endParaRPr>
          </a:p>
          <a:p>
            <a:pPr lvl="2" marL="11476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Query parameter coords: A Well Known Text (WKT) point geometry. Example: POINT(6.9299617 50.000008).</a:t>
            </a:r>
            <a:endParaRPr b="0" lang="en-CA" sz="1800" spc="-1" strike="noStrike">
              <a:latin typeface="Arial"/>
            </a:endParaRPr>
          </a:p>
          <a:p>
            <a:pPr lvl="2" marL="11476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Query parameter coordsRef: A URI that returns a GeoJSON feature, such as a request to an API that implements OGC API - Features. If the feature geometry is not a point, the centroid should be used.</a:t>
            </a:r>
            <a:endParaRPr b="0" lang="en-CA" sz="1800" spc="-1" strike="noStrike">
              <a:latin typeface="Arial"/>
            </a:endParaRPr>
          </a:p>
          <a:p>
            <a:pPr lvl="1" marL="690480" indent="-229680">
              <a:lnSpc>
                <a:spcPct val="100000"/>
              </a:lnSpc>
              <a:spcBef>
                <a:spcPts val="479"/>
              </a:spcBef>
              <a:buClr>
                <a:srgbClr val="092e5c"/>
              </a:buClr>
              <a:buFont typeface="Wingdings" charset="2"/>
              <a:buChar char=""/>
            </a:pPr>
            <a:r>
              <a:rPr b="0" lang="en-CA" sz="1800" spc="-1" strike="noStrike">
                <a:solidFill>
                  <a:srgbClr val="000000"/>
                </a:solidFill>
                <a:latin typeface="Arial"/>
                <a:ea typeface="DejaVu Sans"/>
              </a:rPr>
              <a:t>2d polygon or bounding box: Observations that intersect the sampling geometry are retrieved. The result is a time series for each variable. For gridded data, the result is a time series per grid cell and for scattered data the result is a time series for each location (e.g. each point).</a:t>
            </a:r>
            <a:endParaRPr b="0" lang="en-CA" sz="1800" spc="-1" strike="noStrike">
              <a:latin typeface="Arial"/>
            </a:endParaRPr>
          </a:p>
          <a:p>
            <a:pPr lvl="1" marL="690480" indent="-229680">
              <a:lnSpc>
                <a:spcPct val="100000"/>
              </a:lnSpc>
              <a:spcBef>
                <a:spcPts val="479"/>
              </a:spcBef>
              <a:buClr>
                <a:srgbClr val="092e5c"/>
              </a:buClr>
              <a:buFont typeface="Wingdings" charset="2"/>
              <a:buChar char=""/>
            </a:pPr>
            <a:r>
              <a:rPr b="0" lang="en-CA" sz="1800" spc="-1" strike="noStrike">
                <a:solidFill>
                  <a:srgbClr val="000000"/>
                </a:solidFill>
                <a:latin typeface="Arial"/>
                <a:ea typeface="DejaVu Sans"/>
              </a:rPr>
              <a:t>2d grid: Observations in the grid area are retrieved and resampled to the grid. The result is a time series for each variable and each grid cell.</a:t>
            </a:r>
            <a:endParaRPr b="0" lang="en-CA" sz="1800" spc="-1" strike="noStrike">
              <a:latin typeface="Arial"/>
            </a:endParaRPr>
          </a:p>
          <a:p>
            <a:pPr marL="233280" indent="-229680">
              <a:lnSpc>
                <a:spcPct val="100000"/>
              </a:lnSpc>
              <a:spcBef>
                <a:spcPts val="479"/>
              </a:spcBef>
              <a:buClr>
                <a:srgbClr val="092e5c"/>
              </a:buClr>
              <a:buFont typeface="Wingdings" charset="2"/>
              <a:buChar char=""/>
            </a:pPr>
            <a:r>
              <a:rPr b="0" lang="en-CA" sz="1800" spc="-1" strike="noStrike">
                <a:solidFill>
                  <a:srgbClr val="000000"/>
                </a:solidFill>
                <a:latin typeface="Arial"/>
                <a:ea typeface="DejaVu Sans"/>
              </a:rPr>
              <a:t>Temporal sampling geometry</a:t>
            </a:r>
            <a:endParaRPr b="0" lang="en-CA" sz="1800" spc="-1" strike="noStrike">
              <a:latin typeface="Arial"/>
            </a:endParaRPr>
          </a:p>
          <a:p>
            <a:pPr lvl="1" marL="690480" indent="-229680">
              <a:lnSpc>
                <a:spcPct val="100000"/>
              </a:lnSpc>
              <a:spcBef>
                <a:spcPts val="479"/>
              </a:spcBef>
              <a:buClr>
                <a:srgbClr val="092e5c"/>
              </a:buClr>
              <a:buFont typeface="Wingdings" charset="2"/>
              <a:buChar char=""/>
            </a:pPr>
            <a:r>
              <a:rPr b="0" lang="en-CA" sz="1800" spc="-1" strike="noStrike">
                <a:solidFill>
                  <a:srgbClr val="000000"/>
                </a:solidFill>
                <a:latin typeface="Arial"/>
                <a:ea typeface="DejaVu Sans"/>
              </a:rPr>
              <a:t>The temporal sampling geometry is always provided in the parameter datetime. Use timestamps or dates. Intervals are expressed according to ISO 8601.</a:t>
            </a:r>
            <a:endParaRPr b="0" lang="en-CA" sz="1800" spc="-1" strike="noStrike">
              <a:latin typeface="Arial"/>
            </a:endParaRPr>
          </a:p>
          <a:p>
            <a:pPr lvl="1" marL="690480" indent="-229680">
              <a:lnSpc>
                <a:spcPct val="100000"/>
              </a:lnSpc>
              <a:spcBef>
                <a:spcPts val="479"/>
              </a:spcBef>
              <a:buClr>
                <a:srgbClr val="092e5c"/>
              </a:buClr>
              <a:buFont typeface="Wingdings" charset="2"/>
              <a:buChar char=""/>
            </a:pPr>
            <a:r>
              <a:rPr b="0" lang="en-CA" sz="1800" spc="-1" strike="noStrike">
                <a:solidFill>
                  <a:srgbClr val="000000"/>
                </a:solidFill>
                <a:latin typeface="Arial"/>
                <a:ea typeface="DejaVu Sans"/>
              </a:rPr>
              <a:t>Time series: not implemented</a:t>
            </a:r>
            <a:br/>
            <a:r>
              <a:rPr b="0" lang="en-CA" sz="1800" spc="-1" strike="noStrike">
                <a:solidFill>
                  <a:srgbClr val="000000"/>
                </a:solidFill>
                <a:latin typeface="Arial"/>
                <a:ea typeface="DejaVu Sans"/>
              </a:rPr>
              <a:t> </a:t>
            </a:r>
            <a:endParaRPr b="0" lang="en-CA" sz="1800" spc="-1" strike="noStrike">
              <a:latin typeface="Arial"/>
            </a:endParaRPr>
          </a:p>
          <a:p>
            <a:pPr>
              <a:lnSpc>
                <a:spcPct val="100000"/>
              </a:lnSpc>
              <a:spcBef>
                <a:spcPts val="479"/>
              </a:spcBef>
            </a:pPr>
            <a:endParaRPr b="0" lang="en-CA" sz="1800" spc="-1" strike="noStrike">
              <a:latin typeface="Arial"/>
            </a:endParaRPr>
          </a:p>
          <a:p>
            <a:pPr>
              <a:lnSpc>
                <a:spcPct val="100000"/>
              </a:lnSpc>
              <a:spcBef>
                <a:spcPts val="479"/>
              </a:spcBef>
            </a:pPr>
            <a:endParaRPr b="0" lang="en-CA" sz="1800" spc="-1" strike="noStrike">
              <a:latin typeface="Arial"/>
            </a:endParaRPr>
          </a:p>
          <a:p>
            <a:pPr>
              <a:lnSpc>
                <a:spcPct val="100000"/>
              </a:lnSpc>
              <a:spcBef>
                <a:spcPts val="479"/>
              </a:spcBef>
            </a:pPr>
            <a:endParaRPr b="0" lang="en-CA" sz="18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8" name="CustomShape 1"/>
          <p:cNvSpPr/>
          <p:nvPr/>
        </p:nvSpPr>
        <p:spPr>
          <a:xfrm>
            <a:off x="309600" y="136440"/>
            <a:ext cx="11575080" cy="683280"/>
          </a:xfrm>
          <a:prstGeom prst="rect">
            <a:avLst/>
          </a:prstGeom>
          <a:noFill/>
          <a:ln>
            <a:noFill/>
          </a:ln>
        </p:spPr>
        <p:style>
          <a:lnRef idx="0"/>
          <a:fillRef idx="0"/>
          <a:effectRef idx="0"/>
          <a:fontRef idx="minor"/>
        </p:style>
        <p:txBody>
          <a:bodyPr lIns="0" rIns="0" tIns="0" bIns="0" anchor="ctr">
            <a:noAutofit/>
          </a:bodyPr>
          <a:p>
            <a:pPr>
              <a:lnSpc>
                <a:spcPct val="90000"/>
              </a:lnSpc>
            </a:pPr>
            <a:r>
              <a:rPr b="0" lang="en-CA" sz="4400" spc="-1" strike="noStrike">
                <a:solidFill>
                  <a:srgbClr val="ffffff"/>
                </a:solidFill>
                <a:latin typeface="Arial"/>
                <a:ea typeface="DejaVu Sans"/>
              </a:rPr>
              <a:t>Data aggregation and processing</a:t>
            </a:r>
            <a:endParaRPr b="0" lang="en-CA" sz="4400" spc="-1" strike="noStrike">
              <a:latin typeface="Arial"/>
            </a:endParaRPr>
          </a:p>
        </p:txBody>
      </p:sp>
      <p:sp>
        <p:nvSpPr>
          <p:cNvPr id="489" name="CustomShape 2"/>
          <p:cNvSpPr/>
          <p:nvPr/>
        </p:nvSpPr>
        <p:spPr>
          <a:xfrm>
            <a:off x="461880" y="984960"/>
            <a:ext cx="11274120" cy="4887360"/>
          </a:xfrm>
          <a:prstGeom prst="rect">
            <a:avLst/>
          </a:prstGeom>
          <a:noFill/>
          <a:ln>
            <a:noFill/>
          </a:ln>
        </p:spPr>
        <p:style>
          <a:lnRef idx="0"/>
          <a:fillRef idx="0"/>
          <a:effectRef idx="0"/>
          <a:fontRef idx="minor"/>
        </p:style>
        <p:txBody>
          <a:bodyPr lIns="90000" rIns="90000" tIns="45000" bIns="45000">
            <a:noAutofit/>
          </a:bodyPr>
          <a:p>
            <a:pPr marL="2332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Over time (for point, polygon or grid sampling geometries),</a:t>
            </a:r>
            <a:endParaRPr b="0" lang="en-CA" sz="1800" spc="-1" strike="noStrike">
              <a:latin typeface="Arial"/>
            </a:endParaRPr>
          </a:p>
          <a:p>
            <a:pPr marL="2332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Over the whole area (polygon or grid sampling geometry), or</a:t>
            </a:r>
            <a:endParaRPr b="0" lang="en-CA" sz="1800" spc="-1" strike="noStrike">
              <a:latin typeface="Arial"/>
            </a:endParaRPr>
          </a:p>
          <a:p>
            <a:pPr marL="2332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Both (polygon or grid sampling geometry).</a:t>
            </a:r>
            <a:endParaRPr b="0" lang="en-CA" sz="1800" spc="-1" strike="noStrike">
              <a:latin typeface="Arial"/>
            </a:endParaRPr>
          </a:p>
          <a:p>
            <a:pPr marL="1440">
              <a:lnSpc>
                <a:spcPct val="100000"/>
              </a:lnSpc>
              <a:spcBef>
                <a:spcPts val="479"/>
              </a:spcBef>
            </a:pPr>
            <a:endParaRPr b="0" lang="en-CA" sz="1800" spc="-1" strike="noStrike">
              <a:latin typeface="Arial"/>
            </a:endParaRPr>
          </a:p>
          <a:p>
            <a:pPr marL="2332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If the temporal sampling geometry is an instant, aggregation over time operates on a single value.</a:t>
            </a:r>
            <a:endParaRPr b="0" lang="en-CA" sz="1800" spc="-1" strike="noStrike">
              <a:latin typeface="Arial"/>
            </a:endParaRPr>
          </a:p>
          <a:p>
            <a:pPr>
              <a:lnSpc>
                <a:spcPct val="100000"/>
              </a:lnSpc>
              <a:spcBef>
                <a:spcPts val="479"/>
              </a:spcBef>
            </a:pPr>
            <a:endParaRPr b="0" lang="en-CA" sz="1800" spc="-1" strike="noStrike">
              <a:latin typeface="Arial"/>
            </a:endParaRPr>
          </a:p>
          <a:p>
            <a:pPr marL="2332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The statistical functions to use on the set of values for each variable are provided as a comma-separated list in a query parameter functions.</a:t>
            </a:r>
            <a:endParaRPr b="0" lang="en-CA" sz="1800" spc="-1" strike="noStrike">
              <a:latin typeface="Arial"/>
            </a:endParaRPr>
          </a:p>
          <a:p>
            <a:pPr>
              <a:lnSpc>
                <a:spcPct val="100000"/>
              </a:lnSpc>
              <a:spcBef>
                <a:spcPts val="479"/>
              </a:spcBef>
            </a:pPr>
            <a:endParaRPr b="0" lang="en-CA" sz="1800" spc="-1" strike="noStrike">
              <a:latin typeface="Arial"/>
            </a:endParaRPr>
          </a:p>
          <a:p>
            <a:pPr marL="2332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The following identifiers are used for a core set of statistical functions:</a:t>
            </a:r>
            <a:endParaRPr b="0" lang="en-CA" sz="1800" spc="-1" strike="noStrike">
              <a:latin typeface="Arial"/>
            </a:endParaRPr>
          </a:p>
          <a:p>
            <a:pPr lvl="1" marL="6904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Minimum value (min)</a:t>
            </a:r>
            <a:endParaRPr b="0" lang="en-CA" sz="1800" spc="-1" strike="noStrike">
              <a:latin typeface="Arial"/>
            </a:endParaRPr>
          </a:p>
          <a:p>
            <a:pPr lvl="1" marL="6904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Maximum value (max)</a:t>
            </a:r>
            <a:endParaRPr b="0" lang="en-CA" sz="1800" spc="-1" strike="noStrike">
              <a:latin typeface="Arial"/>
            </a:endParaRPr>
          </a:p>
          <a:p>
            <a:pPr lvl="1" marL="6904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Average/mean value (mean)</a:t>
            </a:r>
            <a:endParaRPr b="0" lang="en-CA" sz="1800" spc="-1" strike="noStrike">
              <a:latin typeface="Arial"/>
            </a:endParaRPr>
          </a:p>
          <a:p>
            <a:pPr lvl="1" marL="6904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Standard deviation (std-dev)</a:t>
            </a:r>
            <a:endParaRPr b="0" lang="en-CA" sz="1800" spc="-1" strike="noStrike">
              <a:latin typeface="Arial"/>
            </a:endParaRPr>
          </a:p>
          <a:p>
            <a:pPr lvl="1" marL="6904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Number of values (count)</a:t>
            </a:r>
            <a:endParaRPr b="0" lang="en-CA" sz="18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0" name="CustomShape 1"/>
          <p:cNvSpPr/>
          <p:nvPr/>
        </p:nvSpPr>
        <p:spPr>
          <a:xfrm>
            <a:off x="309600" y="136440"/>
            <a:ext cx="11575080" cy="683280"/>
          </a:xfrm>
          <a:prstGeom prst="rect">
            <a:avLst/>
          </a:prstGeom>
          <a:noFill/>
          <a:ln>
            <a:noFill/>
          </a:ln>
        </p:spPr>
        <p:style>
          <a:lnRef idx="0"/>
          <a:fillRef idx="0"/>
          <a:effectRef idx="0"/>
          <a:fontRef idx="minor"/>
        </p:style>
        <p:txBody>
          <a:bodyPr lIns="0" rIns="0" tIns="0" bIns="0" anchor="ctr">
            <a:noAutofit/>
          </a:bodyPr>
          <a:p>
            <a:pPr>
              <a:lnSpc>
                <a:spcPct val="90000"/>
              </a:lnSpc>
            </a:pPr>
            <a:r>
              <a:rPr b="0" lang="en-CA" sz="4400" spc="-1" strike="noStrike">
                <a:solidFill>
                  <a:srgbClr val="ffffff"/>
                </a:solidFill>
                <a:latin typeface="Arial"/>
                <a:ea typeface="DejaVu Sans"/>
              </a:rPr>
              <a:t>The report captures three main approaches</a:t>
            </a:r>
            <a:endParaRPr b="0" lang="en-CA" sz="4400" spc="-1" strike="noStrike">
              <a:latin typeface="Arial"/>
            </a:endParaRPr>
          </a:p>
        </p:txBody>
      </p:sp>
      <p:sp>
        <p:nvSpPr>
          <p:cNvPr id="491" name="CustomShape 2"/>
          <p:cNvSpPr/>
          <p:nvPr/>
        </p:nvSpPr>
        <p:spPr>
          <a:xfrm>
            <a:off x="461880" y="984960"/>
            <a:ext cx="11274120" cy="4887360"/>
          </a:xfrm>
          <a:prstGeom prst="rect">
            <a:avLst/>
          </a:prstGeom>
          <a:noFill/>
          <a:ln>
            <a:noFill/>
          </a:ln>
        </p:spPr>
        <p:style>
          <a:lnRef idx="0"/>
          <a:fillRef idx="0"/>
          <a:effectRef idx="0"/>
          <a:fontRef idx="minor"/>
        </p:style>
        <p:txBody>
          <a:bodyPr lIns="90000" rIns="90000" tIns="45000" bIns="45000">
            <a:noAutofit/>
          </a:bodyPr>
          <a:p>
            <a:pPr marL="2332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Design 1 - More focused on the process</a:t>
            </a:r>
            <a:endParaRPr b="0" lang="en-CA" sz="1800" spc="-1" strike="noStrike">
              <a:latin typeface="Arial"/>
            </a:endParaRPr>
          </a:p>
          <a:p>
            <a:pPr marL="2332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Design 2 - More focused on the output type</a:t>
            </a:r>
            <a:endParaRPr b="0" lang="en-CA" sz="1800" spc="-1" strike="noStrike">
              <a:latin typeface="Arial"/>
            </a:endParaRPr>
          </a:p>
          <a:p>
            <a:pPr marL="233280" indent="-229680">
              <a:lnSpc>
                <a:spcPct val="100000"/>
              </a:lnSpc>
              <a:spcBef>
                <a:spcPts val="479"/>
              </a:spcBef>
              <a:buClr>
                <a:srgbClr val="092e5c"/>
              </a:buClr>
              <a:buFont typeface="Wingdings" charset="2"/>
              <a:buChar char=""/>
            </a:pPr>
            <a:r>
              <a:rPr b="0" lang="en-CA" sz="1800" spc="-1" strike="noStrike">
                <a:solidFill>
                  <a:srgbClr val="44546a"/>
                </a:solidFill>
                <a:latin typeface="Arial"/>
                <a:ea typeface="MS PGothic"/>
              </a:rPr>
              <a:t>Design 3 - for DGGS</a:t>
            </a:r>
            <a:endParaRPr b="0" lang="en-CA" sz="18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2" name="CustomShape 1"/>
          <p:cNvSpPr/>
          <p:nvPr/>
        </p:nvSpPr>
        <p:spPr>
          <a:xfrm>
            <a:off x="309600" y="136440"/>
            <a:ext cx="10766160" cy="683280"/>
          </a:xfrm>
          <a:prstGeom prst="rect">
            <a:avLst/>
          </a:prstGeom>
          <a:noFill/>
          <a:ln>
            <a:noFill/>
          </a:ln>
        </p:spPr>
        <p:style>
          <a:lnRef idx="0"/>
          <a:fillRef idx="0"/>
          <a:effectRef idx="0"/>
          <a:fontRef idx="minor"/>
        </p:style>
        <p:txBody>
          <a:bodyPr lIns="0" rIns="0" tIns="0" bIns="0" anchor="ctr">
            <a:noAutofit/>
          </a:bodyPr>
          <a:p>
            <a:pPr>
              <a:lnSpc>
                <a:spcPct val="90000"/>
              </a:lnSpc>
            </a:pPr>
            <a:r>
              <a:rPr b="0" lang="en-CA" sz="4400" spc="-1" strike="noStrike">
                <a:solidFill>
                  <a:srgbClr val="ffffff"/>
                </a:solidFill>
                <a:latin typeface="Arial"/>
                <a:ea typeface="DejaVu Sans"/>
              </a:rPr>
              <a:t>D1 – focused on the process</a:t>
            </a:r>
            <a:endParaRPr b="0" lang="en-CA" sz="4400" spc="-1" strike="noStrike">
              <a:latin typeface="Arial"/>
            </a:endParaRPr>
          </a:p>
        </p:txBody>
      </p:sp>
      <p:pic>
        <p:nvPicPr>
          <p:cNvPr id="493" name="Picture 3" descr=""/>
          <p:cNvPicPr/>
          <p:nvPr/>
        </p:nvPicPr>
        <p:blipFill>
          <a:blip r:embed="rId1"/>
          <a:stretch/>
        </p:blipFill>
        <p:spPr>
          <a:xfrm>
            <a:off x="456840" y="1193760"/>
            <a:ext cx="7672320" cy="4905360"/>
          </a:xfrm>
          <a:prstGeom prst="rect">
            <a:avLst/>
          </a:prstGeom>
          <a:ln>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CustomShape 1"/>
          <p:cNvSpPr/>
          <p:nvPr/>
        </p:nvSpPr>
        <p:spPr>
          <a:xfrm>
            <a:off x="223560" y="55440"/>
            <a:ext cx="10513080" cy="763200"/>
          </a:xfrm>
          <a:prstGeom prst="rect">
            <a:avLst/>
          </a:prstGeom>
          <a:noFill/>
          <a:ln>
            <a:noFill/>
          </a:ln>
        </p:spPr>
        <p:style>
          <a:lnRef idx="0"/>
          <a:fillRef idx="0"/>
          <a:effectRef idx="0"/>
          <a:fontRef idx="minor"/>
        </p:style>
      </p:sp>
      <p:sp>
        <p:nvSpPr>
          <p:cNvPr id="413" name="CustomShape 2"/>
          <p:cNvSpPr/>
          <p:nvPr/>
        </p:nvSpPr>
        <p:spPr>
          <a:xfrm>
            <a:off x="1296000" y="1656000"/>
            <a:ext cx="242640" cy="344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CA" sz="1800" spc="-1" strike="noStrike">
                <a:solidFill>
                  <a:srgbClr val="000000"/>
                </a:solidFill>
                <a:latin typeface="Arial"/>
                <a:ea typeface="DejaVu Sans"/>
              </a:rPr>
              <a:t> </a:t>
            </a:r>
            <a:endParaRPr b="0" lang="en-CA" sz="1800" spc="-1" strike="noStrike">
              <a:latin typeface="Arial"/>
            </a:endParaRPr>
          </a:p>
        </p:txBody>
      </p:sp>
      <p:sp>
        <p:nvSpPr>
          <p:cNvPr id="414" name="CustomShape 3"/>
          <p:cNvSpPr/>
          <p:nvPr/>
        </p:nvSpPr>
        <p:spPr>
          <a:xfrm>
            <a:off x="1307880" y="3105000"/>
            <a:ext cx="9573840" cy="99972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CA" sz="3200" spc="-1" strike="noStrike">
                <a:solidFill>
                  <a:srgbClr val="000000"/>
                </a:solidFill>
                <a:latin typeface="Arial"/>
                <a:ea typeface="DejaVu Sans"/>
              </a:rPr>
              <a:t>OGC Testbed-16: Data Access and Processing ER</a:t>
            </a:r>
            <a:endParaRPr b="0" lang="en-CA" sz="3200" spc="-1" strike="noStrike">
              <a:latin typeface="Arial"/>
            </a:endParaRPr>
          </a:p>
          <a:p>
            <a:pPr algn="ctr">
              <a:lnSpc>
                <a:spcPct val="100000"/>
              </a:lnSpc>
            </a:pPr>
            <a:r>
              <a:rPr b="0" lang="en-CA" sz="3200" spc="-1" strike="noStrike" u="sng">
                <a:solidFill>
                  <a:srgbClr val="0563c1"/>
                </a:solidFill>
                <a:uFillTx/>
                <a:latin typeface="Arial"/>
                <a:ea typeface="DejaVu Sans"/>
                <a:hlinkClick r:id="rId1"/>
              </a:rPr>
              <a:t>OGC 20-016</a:t>
            </a:r>
            <a:r>
              <a:rPr b="0" lang="en-CA" sz="3200" spc="-1" strike="noStrike">
                <a:solidFill>
                  <a:srgbClr val="000000"/>
                </a:solidFill>
                <a:latin typeface="Arial"/>
                <a:ea typeface="DejaVu Sans"/>
              </a:rPr>
              <a:t> </a:t>
            </a:r>
            <a:endParaRPr b="0" lang="en-CA" sz="32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4" name="CustomShape 1"/>
          <p:cNvSpPr/>
          <p:nvPr/>
        </p:nvSpPr>
        <p:spPr>
          <a:xfrm>
            <a:off x="309600" y="136440"/>
            <a:ext cx="11575080" cy="683280"/>
          </a:xfrm>
          <a:prstGeom prst="rect">
            <a:avLst/>
          </a:prstGeom>
          <a:noFill/>
          <a:ln>
            <a:noFill/>
          </a:ln>
        </p:spPr>
        <p:style>
          <a:lnRef idx="0"/>
          <a:fillRef idx="0"/>
          <a:effectRef idx="0"/>
          <a:fontRef idx="minor"/>
        </p:style>
        <p:txBody>
          <a:bodyPr lIns="0" rIns="0" tIns="0" bIns="0" anchor="ctr">
            <a:noAutofit/>
          </a:bodyPr>
          <a:p>
            <a:pPr>
              <a:lnSpc>
                <a:spcPct val="90000"/>
              </a:lnSpc>
            </a:pPr>
            <a:r>
              <a:rPr b="0" lang="en-CA" sz="4400" spc="-1" strike="noStrike">
                <a:solidFill>
                  <a:srgbClr val="ffffff"/>
                </a:solidFill>
                <a:latin typeface="Arial"/>
                <a:ea typeface="DejaVu Sans"/>
              </a:rPr>
              <a:t>D1 – focused on the process</a:t>
            </a:r>
            <a:endParaRPr b="0" lang="en-CA" sz="4400" spc="-1" strike="noStrike">
              <a:latin typeface="Arial"/>
            </a:endParaRPr>
          </a:p>
        </p:txBody>
      </p:sp>
      <p:pic>
        <p:nvPicPr>
          <p:cNvPr id="495" name="Picture 3" descr=""/>
          <p:cNvPicPr/>
          <p:nvPr/>
        </p:nvPicPr>
        <p:blipFill>
          <a:blip r:embed="rId1"/>
          <a:stretch/>
        </p:blipFill>
        <p:spPr>
          <a:xfrm>
            <a:off x="388800" y="975600"/>
            <a:ext cx="8132760" cy="5440320"/>
          </a:xfrm>
          <a:prstGeom prst="rect">
            <a:avLst/>
          </a:prstGeom>
          <a:ln>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6" name="CustomShape 1"/>
          <p:cNvSpPr/>
          <p:nvPr/>
        </p:nvSpPr>
        <p:spPr>
          <a:xfrm>
            <a:off x="309600" y="136440"/>
            <a:ext cx="11575080" cy="683280"/>
          </a:xfrm>
          <a:prstGeom prst="rect">
            <a:avLst/>
          </a:prstGeom>
          <a:noFill/>
          <a:ln>
            <a:noFill/>
          </a:ln>
        </p:spPr>
        <p:style>
          <a:lnRef idx="0"/>
          <a:fillRef idx="0"/>
          <a:effectRef idx="0"/>
          <a:fontRef idx="minor"/>
        </p:style>
        <p:txBody>
          <a:bodyPr lIns="0" rIns="0" tIns="0" bIns="0" anchor="ctr">
            <a:noAutofit/>
          </a:bodyPr>
          <a:p>
            <a:pPr>
              <a:lnSpc>
                <a:spcPct val="90000"/>
              </a:lnSpc>
            </a:pPr>
            <a:r>
              <a:rPr b="0" lang="en-CA" sz="4400" spc="-1" strike="noStrike">
                <a:solidFill>
                  <a:srgbClr val="ffffff"/>
                </a:solidFill>
                <a:latin typeface="Arial"/>
                <a:ea typeface="DejaVu Sans"/>
              </a:rPr>
              <a:t>D2 – DGGS</a:t>
            </a:r>
            <a:endParaRPr b="0" lang="en-CA" sz="4400" spc="-1" strike="noStrike">
              <a:latin typeface="Arial"/>
            </a:endParaRPr>
          </a:p>
        </p:txBody>
      </p:sp>
      <p:pic>
        <p:nvPicPr>
          <p:cNvPr id="497" name="Picture 2" descr=""/>
          <p:cNvPicPr/>
          <p:nvPr/>
        </p:nvPicPr>
        <p:blipFill>
          <a:blip r:embed="rId1"/>
          <a:stretch/>
        </p:blipFill>
        <p:spPr>
          <a:xfrm>
            <a:off x="309600" y="1659960"/>
            <a:ext cx="9192240" cy="4055400"/>
          </a:xfrm>
          <a:prstGeom prst="rect">
            <a:avLst/>
          </a:prstGeom>
          <a:ln>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8" name="CustomShape 1"/>
          <p:cNvSpPr/>
          <p:nvPr/>
        </p:nvSpPr>
        <p:spPr>
          <a:xfrm>
            <a:off x="309600" y="136440"/>
            <a:ext cx="11575080" cy="683280"/>
          </a:xfrm>
          <a:prstGeom prst="rect">
            <a:avLst/>
          </a:prstGeom>
          <a:noFill/>
          <a:ln>
            <a:noFill/>
          </a:ln>
        </p:spPr>
        <p:style>
          <a:lnRef idx="0"/>
          <a:fillRef idx="0"/>
          <a:effectRef idx="0"/>
          <a:fontRef idx="minor"/>
        </p:style>
        <p:txBody>
          <a:bodyPr lIns="0" rIns="0" tIns="0" bIns="0" anchor="ctr">
            <a:noAutofit/>
          </a:bodyPr>
          <a:p>
            <a:pPr>
              <a:lnSpc>
                <a:spcPct val="90000"/>
              </a:lnSpc>
            </a:pPr>
            <a:r>
              <a:rPr b="0" lang="en-CA" sz="4400" spc="-1" strike="noStrike">
                <a:solidFill>
                  <a:srgbClr val="ffffff"/>
                </a:solidFill>
                <a:latin typeface="Arial"/>
                <a:ea typeface="DejaVu Sans"/>
              </a:rPr>
              <a:t>D3 – Focused on the output type</a:t>
            </a:r>
            <a:endParaRPr b="0" lang="en-CA" sz="4400" spc="-1" strike="noStrike">
              <a:latin typeface="Arial"/>
            </a:endParaRPr>
          </a:p>
        </p:txBody>
      </p:sp>
      <p:pic>
        <p:nvPicPr>
          <p:cNvPr id="499" name="Picture 3" descr=""/>
          <p:cNvPicPr/>
          <p:nvPr/>
        </p:nvPicPr>
        <p:blipFill>
          <a:blip r:embed="rId1"/>
          <a:stretch/>
        </p:blipFill>
        <p:spPr>
          <a:xfrm>
            <a:off x="540360" y="1177920"/>
            <a:ext cx="4214160" cy="4836600"/>
          </a:xfrm>
          <a:prstGeom prst="rect">
            <a:avLst/>
          </a:prstGeom>
          <a:ln>
            <a:noFill/>
          </a:ln>
        </p:spPr>
      </p:pic>
      <p:pic>
        <p:nvPicPr>
          <p:cNvPr id="500" name="Picture 4" descr=""/>
          <p:cNvPicPr/>
          <p:nvPr/>
        </p:nvPicPr>
        <p:blipFill>
          <a:blip r:embed="rId2"/>
          <a:stretch/>
        </p:blipFill>
        <p:spPr>
          <a:xfrm>
            <a:off x="4961880" y="961920"/>
            <a:ext cx="7058880" cy="5268240"/>
          </a:xfrm>
          <a:prstGeom prst="rect">
            <a:avLst/>
          </a:prstGeom>
          <a:ln>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1" name="CustomShape 1"/>
          <p:cNvSpPr/>
          <p:nvPr/>
        </p:nvSpPr>
        <p:spPr>
          <a:xfrm>
            <a:off x="309600" y="136440"/>
            <a:ext cx="11575080" cy="683280"/>
          </a:xfrm>
          <a:prstGeom prst="rect">
            <a:avLst/>
          </a:prstGeom>
          <a:noFill/>
          <a:ln>
            <a:noFill/>
          </a:ln>
        </p:spPr>
        <p:style>
          <a:lnRef idx="0"/>
          <a:fillRef idx="0"/>
          <a:effectRef idx="0"/>
          <a:fontRef idx="minor"/>
        </p:style>
      </p:sp>
      <p:pic>
        <p:nvPicPr>
          <p:cNvPr id="502" name="Picture 3" descr=""/>
          <p:cNvPicPr/>
          <p:nvPr/>
        </p:nvPicPr>
        <p:blipFill>
          <a:blip r:embed="rId1"/>
          <a:stretch/>
        </p:blipFill>
        <p:spPr>
          <a:xfrm>
            <a:off x="455400" y="2334600"/>
            <a:ext cx="11600640" cy="2424240"/>
          </a:xfrm>
          <a:prstGeom prst="rect">
            <a:avLst/>
          </a:prstGeom>
          <a:ln>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3" name="CustomShape 1"/>
          <p:cNvSpPr/>
          <p:nvPr/>
        </p:nvSpPr>
        <p:spPr>
          <a:xfrm>
            <a:off x="223560" y="55440"/>
            <a:ext cx="10513080" cy="763200"/>
          </a:xfrm>
          <a:prstGeom prst="rect">
            <a:avLst/>
          </a:prstGeom>
          <a:noFill/>
          <a:ln>
            <a:noFill/>
          </a:ln>
        </p:spPr>
        <p:style>
          <a:lnRef idx="0"/>
          <a:fillRef idx="0"/>
          <a:effectRef idx="0"/>
          <a:fontRef idx="minor"/>
        </p:style>
      </p:sp>
      <p:sp>
        <p:nvSpPr>
          <p:cNvPr id="504" name="CustomShape 2"/>
          <p:cNvSpPr/>
          <p:nvPr/>
        </p:nvSpPr>
        <p:spPr>
          <a:xfrm>
            <a:off x="1296000" y="1656000"/>
            <a:ext cx="242640" cy="344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CA" sz="1800" spc="-1" strike="noStrike">
                <a:solidFill>
                  <a:srgbClr val="000000"/>
                </a:solidFill>
                <a:latin typeface="Arial"/>
                <a:ea typeface="DejaVu Sans"/>
              </a:rPr>
              <a:t> </a:t>
            </a:r>
            <a:endParaRPr b="0" lang="en-CA" sz="1800" spc="-1" strike="noStrike">
              <a:latin typeface="Arial"/>
            </a:endParaRPr>
          </a:p>
        </p:txBody>
      </p:sp>
      <p:sp>
        <p:nvSpPr>
          <p:cNvPr id="505" name="CustomShape 3"/>
          <p:cNvSpPr/>
          <p:nvPr/>
        </p:nvSpPr>
        <p:spPr>
          <a:xfrm>
            <a:off x="1026000" y="2893680"/>
            <a:ext cx="10137960" cy="14554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CA" sz="3200" spc="-1" strike="noStrike">
                <a:solidFill>
                  <a:srgbClr val="000000"/>
                </a:solidFill>
                <a:latin typeface="Arial"/>
                <a:ea typeface="DejaVu Sans"/>
              </a:rPr>
              <a:t>OGC Testbed-16: DGGS Server</a:t>
            </a:r>
            <a:endParaRPr b="0" lang="en-CA" sz="3200" spc="-1" strike="noStrike">
              <a:latin typeface="Arial"/>
            </a:endParaRPr>
          </a:p>
          <a:p>
            <a:pPr algn="ctr">
              <a:lnSpc>
                <a:spcPct val="100000"/>
              </a:lnSpc>
            </a:pPr>
            <a:r>
              <a:rPr b="0" lang="en-CA" sz="3200" spc="-1" strike="noStrike" u="sng">
                <a:solidFill>
                  <a:srgbClr val="0563c1"/>
                </a:solidFill>
                <a:uFillTx/>
                <a:latin typeface="Arial"/>
                <a:ea typeface="DejaVu Sans"/>
                <a:hlinkClick r:id="rId1"/>
              </a:rPr>
              <a:t>OGC 20-035</a:t>
            </a:r>
            <a:endParaRPr b="0" lang="en-CA" sz="32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6" name="CustomShape 1"/>
          <p:cNvSpPr/>
          <p:nvPr/>
        </p:nvSpPr>
        <p:spPr>
          <a:xfrm>
            <a:off x="223560" y="55440"/>
            <a:ext cx="10513440" cy="76356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1" lang="en-CA" sz="3600" spc="-1" strike="noStrike">
                <a:solidFill>
                  <a:srgbClr val="f2f2f2"/>
                </a:solidFill>
                <a:latin typeface="Lato"/>
                <a:ea typeface="DejaVu Sans"/>
              </a:rPr>
              <a:t>DGGS</a:t>
            </a:r>
            <a:endParaRPr b="0" lang="en-CA" sz="3600" spc="-1" strike="noStrike">
              <a:latin typeface="Arial"/>
            </a:endParaRPr>
          </a:p>
        </p:txBody>
      </p:sp>
      <p:pic>
        <p:nvPicPr>
          <p:cNvPr id="507" name="" descr=""/>
          <p:cNvPicPr/>
          <p:nvPr/>
        </p:nvPicPr>
        <p:blipFill>
          <a:blip r:embed="rId1"/>
          <a:stretch/>
        </p:blipFill>
        <p:spPr>
          <a:xfrm>
            <a:off x="3744000" y="1203840"/>
            <a:ext cx="4750560" cy="4554720"/>
          </a:xfrm>
          <a:prstGeom prst="rect">
            <a:avLst/>
          </a:prstGeom>
          <a:ln>
            <a:noFill/>
          </a:ln>
        </p:spPr>
      </p:pic>
      <p:pic>
        <p:nvPicPr>
          <p:cNvPr id="508" name="" descr=""/>
          <p:cNvPicPr/>
          <p:nvPr/>
        </p:nvPicPr>
        <p:blipFill>
          <a:blip r:embed="rId2"/>
          <a:stretch/>
        </p:blipFill>
        <p:spPr>
          <a:xfrm>
            <a:off x="7157520" y="1730520"/>
            <a:ext cx="4577040" cy="4388040"/>
          </a:xfrm>
          <a:prstGeom prst="rect">
            <a:avLst/>
          </a:prstGeom>
          <a:ln>
            <a:noFill/>
          </a:ln>
        </p:spPr>
      </p:pic>
      <p:sp>
        <p:nvSpPr>
          <p:cNvPr id="509" name="CustomShape 2"/>
          <p:cNvSpPr/>
          <p:nvPr/>
        </p:nvSpPr>
        <p:spPr>
          <a:xfrm>
            <a:off x="190440" y="1276200"/>
            <a:ext cx="3408120" cy="5058360"/>
          </a:xfrm>
          <a:prstGeom prst="rect">
            <a:avLst/>
          </a:prstGeom>
          <a:noFill/>
          <a:ln>
            <a:noFill/>
          </a:ln>
        </p:spPr>
        <p:style>
          <a:lnRef idx="0"/>
          <a:fillRef idx="0"/>
          <a:effectRef idx="0"/>
          <a:fontRef idx="minor"/>
        </p:style>
        <p:txBody>
          <a:bodyPr lIns="90000" rIns="90000" tIns="45000" bIns="45000">
            <a:noAutofit/>
          </a:bodyPr>
          <a:p>
            <a:pPr marL="432000" indent="-322200">
              <a:lnSpc>
                <a:spcPct val="100000"/>
              </a:lnSpc>
              <a:spcBef>
                <a:spcPts val="1417"/>
              </a:spcBef>
              <a:buClr>
                <a:srgbClr val="000000"/>
              </a:buClr>
              <a:buSzPct val="45000"/>
              <a:buFont typeface="Wingdings" charset="2"/>
              <a:buChar char=""/>
            </a:pPr>
            <a:r>
              <a:rPr b="0" lang="en-CA" sz="2800" spc="-1" strike="noStrike">
                <a:solidFill>
                  <a:srgbClr val="092745"/>
                </a:solidFill>
                <a:latin typeface="Arial"/>
                <a:ea typeface="DejaVu Sans"/>
              </a:rPr>
              <a:t>Equal sampling areas</a:t>
            </a:r>
            <a:endParaRPr b="0" lang="en-CA" sz="2800" spc="-1" strike="noStrike">
              <a:latin typeface="Arial"/>
            </a:endParaRPr>
          </a:p>
          <a:p>
            <a:pPr marL="432000" indent="-322200">
              <a:lnSpc>
                <a:spcPct val="100000"/>
              </a:lnSpc>
              <a:spcBef>
                <a:spcPts val="1417"/>
              </a:spcBef>
              <a:buClr>
                <a:srgbClr val="000000"/>
              </a:buClr>
              <a:buSzPct val="45000"/>
              <a:buFont typeface="Wingdings" charset="2"/>
              <a:buChar char=""/>
            </a:pPr>
            <a:r>
              <a:rPr b="0" lang="en-CA" sz="2800" spc="-1" strike="noStrike">
                <a:solidFill>
                  <a:srgbClr val="092745"/>
                </a:solidFill>
                <a:latin typeface="Arial"/>
                <a:ea typeface="DejaVu Sans"/>
              </a:rPr>
              <a:t>Global coverage</a:t>
            </a:r>
            <a:endParaRPr b="0" lang="en-CA" sz="2800" spc="-1" strike="noStrike">
              <a:latin typeface="Arial"/>
            </a:endParaRPr>
          </a:p>
          <a:p>
            <a:pPr marL="432000" indent="-322200">
              <a:lnSpc>
                <a:spcPct val="100000"/>
              </a:lnSpc>
              <a:spcBef>
                <a:spcPts val="1417"/>
              </a:spcBef>
              <a:buClr>
                <a:srgbClr val="000000"/>
              </a:buClr>
              <a:buSzPct val="45000"/>
              <a:buFont typeface="Wingdings" charset="2"/>
              <a:buChar char=""/>
            </a:pPr>
            <a:r>
              <a:rPr b="0" lang="en-CA" sz="2800" spc="-1" strike="noStrike">
                <a:solidFill>
                  <a:srgbClr val="092745"/>
                </a:solidFill>
                <a:latin typeface="Arial"/>
                <a:ea typeface="DejaVu Sans"/>
              </a:rPr>
              <a:t>Poles and datelines are not “special”</a:t>
            </a:r>
            <a:endParaRPr b="0" lang="en-CA" sz="2800" spc="-1" strike="noStrike">
              <a:latin typeface="Arial"/>
            </a:endParaRPr>
          </a:p>
          <a:p>
            <a:pPr marL="432000" indent="-322200">
              <a:lnSpc>
                <a:spcPct val="100000"/>
              </a:lnSpc>
              <a:spcBef>
                <a:spcPts val="1417"/>
              </a:spcBef>
              <a:buClr>
                <a:srgbClr val="000000"/>
              </a:buClr>
              <a:buSzPct val="45000"/>
              <a:buFont typeface="Wingdings" charset="2"/>
              <a:buChar char=""/>
            </a:pPr>
            <a:r>
              <a:rPr b="0" lang="en-CA" sz="2800" spc="-1" strike="noStrike">
                <a:solidFill>
                  <a:srgbClr val="092745"/>
                </a:solidFill>
                <a:latin typeface="Arial"/>
                <a:ea typeface="DejaVu Sans"/>
              </a:rPr>
              <a:t>Parent/child, neighborhood</a:t>
            </a:r>
            <a:endParaRPr b="0" lang="en-CA" sz="2800" spc="-1" strike="noStrike">
              <a:latin typeface="Arial"/>
            </a:endParaRPr>
          </a:p>
          <a:p>
            <a:pPr marL="432000" indent="-322200">
              <a:lnSpc>
                <a:spcPct val="100000"/>
              </a:lnSpc>
              <a:spcBef>
                <a:spcPts val="1417"/>
              </a:spcBef>
              <a:buClr>
                <a:srgbClr val="000000"/>
              </a:buClr>
              <a:buSzPct val="45000"/>
              <a:buFont typeface="Wingdings" charset="2"/>
              <a:buChar char=""/>
            </a:pPr>
            <a:r>
              <a:rPr b="1" lang="en-CA" sz="2800" spc="-1" strike="noStrike">
                <a:solidFill>
                  <a:srgbClr val="092745"/>
                </a:solidFill>
                <a:latin typeface="Arial"/>
                <a:ea typeface="DejaVu Sans"/>
              </a:rPr>
              <a:t>Multi-resolution</a:t>
            </a:r>
            <a:endParaRPr b="0" lang="en-CA" sz="2800" spc="-1" strike="noStrike">
              <a:latin typeface="Arial"/>
            </a:endParaRPr>
          </a:p>
        </p:txBody>
      </p:sp>
      <p:sp>
        <p:nvSpPr>
          <p:cNvPr id="510" name="CustomShape 3"/>
          <p:cNvSpPr/>
          <p:nvPr/>
        </p:nvSpPr>
        <p:spPr>
          <a:xfrm>
            <a:off x="8640000" y="6156000"/>
            <a:ext cx="1870560" cy="286560"/>
          </a:xfrm>
          <a:prstGeom prst="rect">
            <a:avLst/>
          </a:prstGeom>
          <a:noFill/>
          <a:ln>
            <a:noFill/>
          </a:ln>
        </p:spPr>
        <p:style>
          <a:lnRef idx="0"/>
          <a:fillRef idx="0"/>
          <a:effectRef idx="0"/>
          <a:fontRef idx="minor"/>
        </p:style>
        <p:txBody>
          <a:bodyPr wrap="none" lIns="90000" rIns="90000" tIns="45000" bIns="45000" anchor="ctr">
            <a:noAutofit/>
          </a:bodyPr>
          <a:p>
            <a:pPr algn="ctr">
              <a:lnSpc>
                <a:spcPct val="100000"/>
              </a:lnSpc>
            </a:pPr>
            <a:r>
              <a:rPr b="0" lang="en-CA" sz="1800" spc="-1" strike="noStrike">
                <a:solidFill>
                  <a:srgbClr val="000000"/>
                </a:solidFill>
                <a:latin typeface="Arial"/>
                <a:ea typeface="DejaVu Sans"/>
              </a:rPr>
              <a:t>H3 (areas similar, not equal)</a:t>
            </a:r>
            <a:endParaRPr b="0" lang="en-CA" sz="1800" spc="-1" strike="noStrike">
              <a:latin typeface="Arial"/>
            </a:endParaRPr>
          </a:p>
        </p:txBody>
      </p:sp>
      <p:sp>
        <p:nvSpPr>
          <p:cNvPr id="511" name="CustomShape 4"/>
          <p:cNvSpPr/>
          <p:nvPr/>
        </p:nvSpPr>
        <p:spPr>
          <a:xfrm>
            <a:off x="4680000" y="5832000"/>
            <a:ext cx="1870560" cy="286560"/>
          </a:xfrm>
          <a:prstGeom prst="rect">
            <a:avLst/>
          </a:prstGeom>
          <a:noFill/>
          <a:ln>
            <a:noFill/>
          </a:ln>
        </p:spPr>
        <p:style>
          <a:lnRef idx="0"/>
          <a:fillRef idx="0"/>
          <a:effectRef idx="0"/>
          <a:fontRef idx="minor"/>
        </p:style>
        <p:txBody>
          <a:bodyPr wrap="none" lIns="90000" rIns="90000" tIns="45000" bIns="45000" anchor="ctr">
            <a:noAutofit/>
          </a:bodyPr>
          <a:p>
            <a:pPr algn="ctr">
              <a:lnSpc>
                <a:spcPct val="100000"/>
              </a:lnSpc>
            </a:pPr>
            <a:r>
              <a:rPr b="0" lang="en-CA" sz="1800" spc="-1" strike="noStrike">
                <a:solidFill>
                  <a:srgbClr val="000000"/>
                </a:solidFill>
                <a:latin typeface="Arial"/>
                <a:ea typeface="DejaVu Sans"/>
              </a:rPr>
              <a:t>rHealPix</a:t>
            </a:r>
            <a:endParaRPr b="0" lang="en-CA" sz="18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2" name="CustomShape 1"/>
          <p:cNvSpPr/>
          <p:nvPr/>
        </p:nvSpPr>
        <p:spPr>
          <a:xfrm>
            <a:off x="223560" y="55440"/>
            <a:ext cx="10513440" cy="76356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1" lang="en-CA" sz="3600" spc="-1" strike="noStrike">
                <a:solidFill>
                  <a:srgbClr val="f2f2f2"/>
                </a:solidFill>
                <a:latin typeface="Lato"/>
                <a:ea typeface="DejaVu Sans"/>
              </a:rPr>
              <a:t>DGGS for analysis</a:t>
            </a:r>
            <a:endParaRPr b="0" lang="en-CA" sz="3600" spc="-1" strike="noStrike">
              <a:latin typeface="Arial"/>
            </a:endParaRPr>
          </a:p>
        </p:txBody>
      </p:sp>
      <p:sp>
        <p:nvSpPr>
          <p:cNvPr id="513" name="CustomShape 2"/>
          <p:cNvSpPr/>
          <p:nvPr/>
        </p:nvSpPr>
        <p:spPr>
          <a:xfrm>
            <a:off x="190440" y="1276200"/>
            <a:ext cx="3408120" cy="5058360"/>
          </a:xfrm>
          <a:prstGeom prst="rect">
            <a:avLst/>
          </a:prstGeom>
          <a:noFill/>
          <a:ln>
            <a:noFill/>
          </a:ln>
        </p:spPr>
        <p:style>
          <a:lnRef idx="0"/>
          <a:fillRef idx="0"/>
          <a:effectRef idx="0"/>
          <a:fontRef idx="minor"/>
        </p:style>
        <p:txBody>
          <a:bodyPr lIns="90000" rIns="90000" tIns="45000" bIns="45000">
            <a:noAutofit/>
          </a:bodyPr>
          <a:p>
            <a:pPr marL="432000" indent="-322200">
              <a:lnSpc>
                <a:spcPct val="100000"/>
              </a:lnSpc>
              <a:spcBef>
                <a:spcPts val="1417"/>
              </a:spcBef>
              <a:buClr>
                <a:srgbClr val="000000"/>
              </a:buClr>
              <a:buSzPct val="45000"/>
              <a:buFont typeface="Wingdings" charset="2"/>
              <a:buChar char=""/>
            </a:pPr>
            <a:r>
              <a:rPr b="0" lang="en-CA" sz="2800" spc="-1" strike="noStrike">
                <a:solidFill>
                  <a:srgbClr val="092745"/>
                </a:solidFill>
                <a:latin typeface="Arial"/>
                <a:ea typeface="DejaVu Sans"/>
              </a:rPr>
              <a:t>Equal-area sampling at every scale</a:t>
            </a:r>
            <a:endParaRPr b="0" lang="en-CA" sz="2800" spc="-1" strike="noStrike">
              <a:latin typeface="Arial"/>
            </a:endParaRPr>
          </a:p>
          <a:p>
            <a:pPr marL="432000" indent="-322200">
              <a:lnSpc>
                <a:spcPct val="100000"/>
              </a:lnSpc>
              <a:spcBef>
                <a:spcPts val="1417"/>
              </a:spcBef>
              <a:buClr>
                <a:srgbClr val="000000"/>
              </a:buClr>
              <a:buSzPct val="45000"/>
              <a:buFont typeface="Wingdings" charset="2"/>
              <a:buChar char=""/>
            </a:pPr>
            <a:r>
              <a:rPr b="0" lang="en-CA" sz="2800" spc="-1" strike="noStrike">
                <a:solidFill>
                  <a:srgbClr val="092745"/>
                </a:solidFill>
                <a:latin typeface="Arial"/>
                <a:ea typeface="DejaVu Sans"/>
              </a:rPr>
              <a:t>Pre-computed statistics</a:t>
            </a:r>
            <a:endParaRPr b="0" lang="en-CA" sz="2800" spc="-1" strike="noStrike">
              <a:latin typeface="Arial"/>
            </a:endParaRPr>
          </a:p>
          <a:p>
            <a:pPr marL="432000" indent="-322200">
              <a:lnSpc>
                <a:spcPct val="100000"/>
              </a:lnSpc>
              <a:spcBef>
                <a:spcPts val="1417"/>
              </a:spcBef>
              <a:buClr>
                <a:srgbClr val="000000"/>
              </a:buClr>
              <a:buSzPct val="45000"/>
              <a:buFont typeface="Wingdings" charset="2"/>
              <a:buChar char=""/>
            </a:pPr>
            <a:r>
              <a:rPr b="0" lang="en-CA" sz="2800" spc="-1" strike="noStrike">
                <a:solidFill>
                  <a:srgbClr val="092745"/>
                </a:solidFill>
                <a:latin typeface="Arial"/>
                <a:ea typeface="DejaVu Sans"/>
              </a:rPr>
              <a:t>Just in time precision</a:t>
            </a:r>
            <a:endParaRPr b="0" lang="en-CA" sz="2800" spc="-1" strike="noStrike">
              <a:latin typeface="Arial"/>
            </a:endParaRPr>
          </a:p>
        </p:txBody>
      </p:sp>
      <p:sp>
        <p:nvSpPr>
          <p:cNvPr id="514" name="CustomShape 3"/>
          <p:cNvSpPr/>
          <p:nvPr/>
        </p:nvSpPr>
        <p:spPr>
          <a:xfrm>
            <a:off x="324000" y="6048000"/>
            <a:ext cx="5470560" cy="358560"/>
          </a:xfrm>
          <a:prstGeom prst="rect">
            <a:avLst/>
          </a:prstGeom>
          <a:noFill/>
          <a:ln>
            <a:noFill/>
          </a:ln>
        </p:spPr>
        <p:style>
          <a:lnRef idx="0"/>
          <a:fillRef idx="0"/>
          <a:effectRef idx="0"/>
          <a:fontRef idx="minor"/>
        </p:style>
        <p:txBody>
          <a:bodyPr wrap="none" lIns="90000" rIns="90000" tIns="45000" bIns="45000" anchor="ctr">
            <a:noAutofit/>
          </a:bodyPr>
          <a:p>
            <a:pPr>
              <a:lnSpc>
                <a:spcPct val="100000"/>
              </a:lnSpc>
            </a:pPr>
            <a:r>
              <a:rPr b="0" lang="en-CA" sz="1400" spc="-1" strike="noStrike">
                <a:solidFill>
                  <a:srgbClr val="000000"/>
                </a:solidFill>
                <a:latin typeface="Arial"/>
                <a:ea typeface="DejaVu Sans"/>
              </a:rPr>
              <a:t>* could have also pre-computed other aggregates</a:t>
            </a:r>
            <a:endParaRPr b="0" lang="en-CA" sz="1400" spc="-1" strike="noStrike">
              <a:latin typeface="Arial"/>
            </a:endParaRPr>
          </a:p>
        </p:txBody>
      </p:sp>
      <p:pic>
        <p:nvPicPr>
          <p:cNvPr id="515" name="" descr=""/>
          <p:cNvPicPr/>
          <p:nvPr/>
        </p:nvPicPr>
        <p:blipFill>
          <a:blip r:embed="rId1"/>
          <a:srcRect l="22502" t="0" r="15133" b="20792"/>
          <a:stretch/>
        </p:blipFill>
        <p:spPr>
          <a:xfrm>
            <a:off x="3312720" y="3031200"/>
            <a:ext cx="2374200" cy="3015720"/>
          </a:xfrm>
          <a:prstGeom prst="rect">
            <a:avLst/>
          </a:prstGeom>
          <a:ln>
            <a:noFill/>
          </a:ln>
        </p:spPr>
      </p:pic>
      <p:pic>
        <p:nvPicPr>
          <p:cNvPr id="516" name="" descr=""/>
          <p:cNvPicPr/>
          <p:nvPr/>
        </p:nvPicPr>
        <p:blipFill>
          <a:blip r:embed="rId2"/>
          <a:srcRect l="15108" t="13054" r="14961" b="20792"/>
          <a:stretch/>
        </p:blipFill>
        <p:spPr>
          <a:xfrm>
            <a:off x="5832360" y="1296720"/>
            <a:ext cx="2662200" cy="2518200"/>
          </a:xfrm>
          <a:prstGeom prst="rect">
            <a:avLst/>
          </a:prstGeom>
          <a:ln>
            <a:noFill/>
          </a:ln>
        </p:spPr>
      </p:pic>
      <p:pic>
        <p:nvPicPr>
          <p:cNvPr id="517" name="" descr=""/>
          <p:cNvPicPr/>
          <p:nvPr/>
        </p:nvPicPr>
        <p:blipFill>
          <a:blip r:embed="rId3"/>
          <a:stretch/>
        </p:blipFill>
        <p:spPr>
          <a:xfrm>
            <a:off x="8286840" y="2520360"/>
            <a:ext cx="3808080" cy="3808080"/>
          </a:xfrm>
          <a:prstGeom prst="rect">
            <a:avLst/>
          </a:prstGeom>
          <a:ln>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8" name="CustomShape 1"/>
          <p:cNvSpPr/>
          <p:nvPr/>
        </p:nvSpPr>
        <p:spPr>
          <a:xfrm>
            <a:off x="223560" y="55440"/>
            <a:ext cx="10513440" cy="76356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1" lang="en-CA" sz="3600" spc="-1" strike="noStrike">
                <a:solidFill>
                  <a:srgbClr val="f2f2f2"/>
                </a:solidFill>
                <a:latin typeface="Lato"/>
                <a:ea typeface="DejaVu Sans"/>
              </a:rPr>
              <a:t>DGGS for analysis</a:t>
            </a:r>
            <a:endParaRPr b="0" lang="en-CA" sz="3600" spc="-1" strike="noStrike">
              <a:latin typeface="Arial"/>
            </a:endParaRPr>
          </a:p>
        </p:txBody>
      </p:sp>
      <p:sp>
        <p:nvSpPr>
          <p:cNvPr id="519" name="CustomShape 2"/>
          <p:cNvSpPr/>
          <p:nvPr/>
        </p:nvSpPr>
        <p:spPr>
          <a:xfrm>
            <a:off x="190440" y="1276200"/>
            <a:ext cx="3048120" cy="5058360"/>
          </a:xfrm>
          <a:prstGeom prst="rect">
            <a:avLst/>
          </a:prstGeom>
          <a:noFill/>
          <a:ln>
            <a:noFill/>
          </a:ln>
        </p:spPr>
        <p:style>
          <a:lnRef idx="0"/>
          <a:fillRef idx="0"/>
          <a:effectRef idx="0"/>
          <a:fontRef idx="minor"/>
        </p:style>
        <p:txBody>
          <a:bodyPr lIns="90000" rIns="90000" tIns="45000" bIns="45000">
            <a:noAutofit/>
          </a:bodyPr>
          <a:p>
            <a:pPr marL="432000" indent="-322200">
              <a:lnSpc>
                <a:spcPct val="100000"/>
              </a:lnSpc>
              <a:spcBef>
                <a:spcPts val="1417"/>
              </a:spcBef>
              <a:buClr>
                <a:srgbClr val="000000"/>
              </a:buClr>
              <a:buSzPct val="45000"/>
              <a:buFont typeface="Wingdings" charset="2"/>
              <a:buChar char=""/>
            </a:pPr>
            <a:r>
              <a:rPr b="0" lang="en-CA" sz="2800" spc="-1" strike="noStrike">
                <a:solidFill>
                  <a:srgbClr val="092745"/>
                </a:solidFill>
                <a:latin typeface="Arial"/>
                <a:ea typeface="DejaVu Sans"/>
              </a:rPr>
              <a:t>Sampled at resolution 14</a:t>
            </a:r>
            <a:endParaRPr b="0" lang="en-CA" sz="2800" spc="-1" strike="noStrike">
              <a:latin typeface="Arial"/>
            </a:endParaRPr>
          </a:p>
          <a:p>
            <a:pPr marL="432000" indent="-322200">
              <a:lnSpc>
                <a:spcPct val="100000"/>
              </a:lnSpc>
              <a:spcBef>
                <a:spcPts val="1417"/>
              </a:spcBef>
              <a:buClr>
                <a:srgbClr val="000000"/>
              </a:buClr>
              <a:buSzPct val="45000"/>
              <a:buFont typeface="Wingdings" charset="2"/>
              <a:buChar char=""/>
            </a:pPr>
            <a:r>
              <a:rPr b="0" lang="en-CA" sz="2800" spc="-1" strike="noStrike">
                <a:solidFill>
                  <a:srgbClr val="092745"/>
                </a:solidFill>
                <a:latin typeface="Arial"/>
                <a:ea typeface="DejaVu Sans"/>
              </a:rPr>
              <a:t>Zone parents computed by aggregation (fast)</a:t>
            </a:r>
            <a:endParaRPr b="0" lang="en-CA" sz="2800" spc="-1" strike="noStrike">
              <a:latin typeface="Arial"/>
            </a:endParaRPr>
          </a:p>
          <a:p>
            <a:pPr marL="432000" indent="-322200">
              <a:lnSpc>
                <a:spcPct val="100000"/>
              </a:lnSpc>
              <a:spcBef>
                <a:spcPts val="1417"/>
              </a:spcBef>
              <a:buClr>
                <a:srgbClr val="000000"/>
              </a:buClr>
              <a:buSzPct val="45000"/>
              <a:buFont typeface="Wingdings" charset="2"/>
              <a:buChar char=""/>
            </a:pPr>
            <a:r>
              <a:rPr b="0" lang="en-CA" sz="2800" spc="-1" strike="noStrike">
                <a:solidFill>
                  <a:srgbClr val="092745"/>
                </a:solidFill>
                <a:latin typeface="Arial"/>
                <a:ea typeface="DejaVu Sans"/>
              </a:rPr>
              <a:t>Stored in ClickHouse OLAP database</a:t>
            </a:r>
            <a:endParaRPr b="0" lang="en-CA" sz="2800" spc="-1" strike="noStrike">
              <a:latin typeface="Arial"/>
            </a:endParaRPr>
          </a:p>
        </p:txBody>
      </p:sp>
      <p:grpSp>
        <p:nvGrpSpPr>
          <p:cNvPr id="520" name="Group 3"/>
          <p:cNvGrpSpPr/>
          <p:nvPr/>
        </p:nvGrpSpPr>
        <p:grpSpPr>
          <a:xfrm>
            <a:off x="3251520" y="1224000"/>
            <a:ext cx="9131040" cy="2214720"/>
            <a:chOff x="3251520" y="1224000"/>
            <a:chExt cx="9131040" cy="2214720"/>
          </a:xfrm>
        </p:grpSpPr>
        <p:pic>
          <p:nvPicPr>
            <p:cNvPr id="521" name="" descr=""/>
            <p:cNvPicPr/>
            <p:nvPr/>
          </p:nvPicPr>
          <p:blipFill>
            <a:blip r:embed="rId1"/>
            <a:srcRect l="0" t="40911" r="0" b="29715"/>
            <a:stretch/>
          </p:blipFill>
          <p:spPr>
            <a:xfrm>
              <a:off x="3251520" y="1224000"/>
              <a:ext cx="9131040" cy="1337760"/>
            </a:xfrm>
            <a:prstGeom prst="rect">
              <a:avLst/>
            </a:prstGeom>
            <a:ln>
              <a:noFill/>
            </a:ln>
          </p:spPr>
        </p:pic>
        <p:pic>
          <p:nvPicPr>
            <p:cNvPr id="522" name="" descr=""/>
            <p:cNvPicPr/>
            <p:nvPr/>
          </p:nvPicPr>
          <p:blipFill>
            <a:blip r:embed="rId2"/>
            <a:srcRect l="0" t="80056" r="0" b="0"/>
            <a:stretch/>
          </p:blipFill>
          <p:spPr>
            <a:xfrm>
              <a:off x="3251520" y="2530800"/>
              <a:ext cx="9131040" cy="907920"/>
            </a:xfrm>
            <a:prstGeom prst="rect">
              <a:avLst/>
            </a:prstGeom>
            <a:ln>
              <a:noFill/>
            </a:ln>
          </p:spPr>
        </p:pic>
      </p:grpSp>
      <p:pic>
        <p:nvPicPr>
          <p:cNvPr id="523" name="" descr=""/>
          <p:cNvPicPr/>
          <p:nvPr/>
        </p:nvPicPr>
        <p:blipFill>
          <a:blip r:embed="rId3"/>
          <a:srcRect l="0" t="0" r="7471" b="0"/>
          <a:stretch/>
        </p:blipFill>
        <p:spPr>
          <a:xfrm>
            <a:off x="3240000" y="3593160"/>
            <a:ext cx="8836920" cy="2034000"/>
          </a:xfrm>
          <a:prstGeom prst="rect">
            <a:avLst/>
          </a:prstGeom>
          <a:ln>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4" name="CustomShape 1"/>
          <p:cNvSpPr/>
          <p:nvPr/>
        </p:nvSpPr>
        <p:spPr>
          <a:xfrm>
            <a:off x="223560" y="55440"/>
            <a:ext cx="10513440" cy="76356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1" lang="en-CA" sz="3600" spc="-1" strike="noStrike">
                <a:solidFill>
                  <a:srgbClr val="f2f2f2"/>
                </a:solidFill>
                <a:latin typeface="Lato"/>
                <a:ea typeface="DejaVu Sans"/>
              </a:rPr>
              <a:t>DGGS based DAPA</a:t>
            </a:r>
            <a:endParaRPr b="0" lang="en-CA" sz="3600" spc="-1" strike="noStrike">
              <a:latin typeface="Arial"/>
            </a:endParaRPr>
          </a:p>
        </p:txBody>
      </p:sp>
      <p:sp>
        <p:nvSpPr>
          <p:cNvPr id="525" name="CustomShape 2"/>
          <p:cNvSpPr/>
          <p:nvPr/>
        </p:nvSpPr>
        <p:spPr>
          <a:xfrm>
            <a:off x="190440" y="1276200"/>
            <a:ext cx="11400120" cy="4770360"/>
          </a:xfrm>
          <a:prstGeom prst="rect">
            <a:avLst/>
          </a:prstGeom>
          <a:noFill/>
          <a:ln>
            <a:noFill/>
          </a:ln>
        </p:spPr>
        <p:style>
          <a:lnRef idx="0"/>
          <a:fillRef idx="0"/>
          <a:effectRef idx="0"/>
          <a:fontRef idx="minor"/>
        </p:style>
        <p:txBody>
          <a:bodyPr lIns="90000" rIns="90000" tIns="45000" bIns="45000">
            <a:noAutofit/>
          </a:bodyPr>
          <a:p>
            <a:pPr marL="432000" indent="-322200">
              <a:lnSpc>
                <a:spcPct val="100000"/>
              </a:lnSpc>
              <a:spcBef>
                <a:spcPts val="1417"/>
              </a:spcBef>
              <a:buClr>
                <a:srgbClr val="000000"/>
              </a:buClr>
              <a:buSzPct val="45000"/>
              <a:buFont typeface="Wingdings" charset="2"/>
              <a:buChar char=""/>
            </a:pPr>
            <a:r>
              <a:rPr b="0" lang="en-CA" sz="2800" spc="-1" strike="noStrike">
                <a:solidFill>
                  <a:srgbClr val="092745"/>
                </a:solidFill>
                <a:latin typeface="Arial"/>
                <a:ea typeface="DejaVu Sans"/>
              </a:rPr>
              <a:t>Same methods as vector/raster DAPA (position, area, space/time aggregation)</a:t>
            </a:r>
            <a:endParaRPr b="0" lang="en-CA" sz="2800" spc="-1" strike="noStrike">
              <a:latin typeface="Arial"/>
            </a:endParaRPr>
          </a:p>
          <a:p>
            <a:pPr marL="432000" indent="-322200">
              <a:lnSpc>
                <a:spcPct val="100000"/>
              </a:lnSpc>
              <a:spcBef>
                <a:spcPts val="1417"/>
              </a:spcBef>
              <a:buClr>
                <a:srgbClr val="000000"/>
              </a:buClr>
              <a:buSzPct val="45000"/>
              <a:buFont typeface="Wingdings" charset="2"/>
              <a:buChar char=""/>
            </a:pPr>
            <a:r>
              <a:rPr b="0" lang="en-CA" sz="2800" spc="-1" strike="noStrike">
                <a:solidFill>
                  <a:srgbClr val="092745"/>
                </a:solidFill>
                <a:latin typeface="Arial"/>
                <a:ea typeface="DejaVu Sans"/>
              </a:rPr>
              <a:t>Extra parameter: “resolution”. → Choose fast or accurate</a:t>
            </a:r>
            <a:endParaRPr b="0" lang="en-CA" sz="2800" spc="-1" strike="noStrike">
              <a:latin typeface="Arial"/>
            </a:endParaRPr>
          </a:p>
          <a:p>
            <a:pPr marL="432000" indent="-322200">
              <a:lnSpc>
                <a:spcPct val="100000"/>
              </a:lnSpc>
              <a:spcBef>
                <a:spcPts val="1417"/>
              </a:spcBef>
              <a:buClr>
                <a:srgbClr val="000000"/>
              </a:buClr>
              <a:buSzPct val="45000"/>
              <a:buFont typeface="Wingdings" charset="2"/>
              <a:buChar char=""/>
            </a:pPr>
            <a:r>
              <a:rPr b="1" lang="en-CA" sz="2800" spc="-1" strike="noStrike">
                <a:solidFill>
                  <a:srgbClr val="092745"/>
                </a:solidFill>
                <a:latin typeface="Arial"/>
                <a:ea typeface="DejaVu Sans"/>
              </a:rPr>
              <a:t>Spatial filter, polygon or list of DGGS zones</a:t>
            </a:r>
            <a:endParaRPr b="0" lang="en-CA" sz="2800" spc="-1" strike="noStrike">
              <a:latin typeface="Arial"/>
            </a:endParaRPr>
          </a:p>
          <a:p>
            <a:pPr marL="432000" indent="-322200">
              <a:lnSpc>
                <a:spcPct val="100000"/>
              </a:lnSpc>
              <a:spcBef>
                <a:spcPts val="1417"/>
              </a:spcBef>
              <a:buClr>
                <a:srgbClr val="000000"/>
              </a:buClr>
              <a:buSzPct val="45000"/>
              <a:buFont typeface="Wingdings" charset="2"/>
              <a:buChar char=""/>
            </a:pPr>
            <a:r>
              <a:rPr b="0" lang="en-CA" sz="2800" spc="-1" strike="noStrike">
                <a:solidFill>
                  <a:srgbClr val="092745"/>
                </a:solidFill>
                <a:latin typeface="Arial"/>
                <a:ea typeface="DejaVu Sans"/>
              </a:rPr>
              <a:t>Turned into ClickHouse queries</a:t>
            </a:r>
            <a:endParaRPr b="0" lang="en-CA" sz="2800" spc="-1" strike="noStrike">
              <a:latin typeface="Arial"/>
            </a:endParaRPr>
          </a:p>
          <a:p>
            <a:pPr marL="432000" indent="-322200">
              <a:lnSpc>
                <a:spcPct val="100000"/>
              </a:lnSpc>
              <a:spcBef>
                <a:spcPts val="1417"/>
              </a:spcBef>
              <a:buClr>
                <a:srgbClr val="000000"/>
              </a:buClr>
              <a:buSzPct val="45000"/>
              <a:buFont typeface="Wingdings" charset="2"/>
              <a:buChar char=""/>
            </a:pPr>
            <a:r>
              <a:rPr b="0" lang="en-CA" sz="2800" spc="-1" strike="noStrike">
                <a:solidFill>
                  <a:srgbClr val="092745"/>
                </a:solidFill>
                <a:latin typeface="Arial"/>
                <a:ea typeface="DejaVu Sans"/>
              </a:rPr>
              <a:t>ClickHouse tables are partitioned (eventually distributed)</a:t>
            </a:r>
            <a:endParaRPr b="0" lang="en-CA" sz="2800" spc="-1" strike="noStrike">
              <a:latin typeface="Arial"/>
            </a:endParaRPr>
          </a:p>
          <a:p>
            <a:pPr marL="432000" indent="-322200">
              <a:lnSpc>
                <a:spcPct val="100000"/>
              </a:lnSpc>
              <a:spcBef>
                <a:spcPts val="1417"/>
              </a:spcBef>
              <a:buClr>
                <a:srgbClr val="000000"/>
              </a:buClr>
              <a:buSzPct val="45000"/>
              <a:buFont typeface="Wingdings" charset="2"/>
              <a:buChar char=""/>
            </a:pPr>
            <a:r>
              <a:rPr b="0" lang="en-CA" sz="2800" spc="-1" strike="noStrike">
                <a:solidFill>
                  <a:srgbClr val="092745"/>
                </a:solidFill>
                <a:latin typeface="Arial"/>
                <a:ea typeface="DejaVu Sans"/>
              </a:rPr>
              <a:t>Query computation uses all cores/nodes</a:t>
            </a:r>
            <a:endParaRPr b="0" lang="en-CA" sz="2800" spc="-1" strike="noStrike">
              <a:latin typeface="Arial"/>
            </a:endParaRPr>
          </a:p>
          <a:p>
            <a:pPr marL="432000" indent="-322200">
              <a:lnSpc>
                <a:spcPct val="100000"/>
              </a:lnSpc>
              <a:spcBef>
                <a:spcPts val="1417"/>
              </a:spcBef>
              <a:buClr>
                <a:srgbClr val="000000"/>
              </a:buClr>
              <a:buSzPct val="45000"/>
              <a:buFont typeface="Wingdings" charset="2"/>
              <a:buChar char=""/>
            </a:pPr>
            <a:r>
              <a:rPr b="1" lang="en-CA" sz="2800" spc="-1" strike="noStrike">
                <a:solidFill>
                  <a:srgbClr val="092745"/>
                </a:solidFill>
                <a:latin typeface="Arial"/>
                <a:ea typeface="DejaVu Sans"/>
              </a:rPr>
              <a:t>Especially fast if the spatial filter is expressed as a set of DGGS zones</a:t>
            </a:r>
            <a:endParaRPr b="0" lang="en-CA" sz="2800" spc="-1" strike="noStrike">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6" name="CustomShape 1"/>
          <p:cNvSpPr/>
          <p:nvPr/>
        </p:nvSpPr>
        <p:spPr>
          <a:xfrm>
            <a:off x="223560" y="55440"/>
            <a:ext cx="10513440" cy="76356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1" lang="en-CA" sz="3600" spc="-1" strike="noStrike">
                <a:solidFill>
                  <a:srgbClr val="f2f2f2"/>
                </a:solidFill>
                <a:latin typeface="Lato"/>
                <a:ea typeface="DejaVu Sans"/>
              </a:rPr>
              <a:t>DGGS based DAPA</a:t>
            </a:r>
            <a:endParaRPr b="0" lang="en-CA" sz="3600" spc="-1" strike="noStrike">
              <a:latin typeface="Arial"/>
            </a:endParaRPr>
          </a:p>
        </p:txBody>
      </p:sp>
      <p:pic>
        <p:nvPicPr>
          <p:cNvPr id="527" name="" descr=""/>
          <p:cNvPicPr/>
          <p:nvPr/>
        </p:nvPicPr>
        <p:blipFill>
          <a:blip r:embed="rId1"/>
          <a:stretch/>
        </p:blipFill>
        <p:spPr>
          <a:xfrm>
            <a:off x="648000" y="1008000"/>
            <a:ext cx="3452760" cy="4750560"/>
          </a:xfrm>
          <a:prstGeom prst="rect">
            <a:avLst/>
          </a:prstGeom>
          <a:ln>
            <a:noFill/>
          </a:ln>
        </p:spPr>
      </p:pic>
      <p:sp>
        <p:nvSpPr>
          <p:cNvPr id="528" name="CustomShape 2"/>
          <p:cNvSpPr/>
          <p:nvPr/>
        </p:nvSpPr>
        <p:spPr>
          <a:xfrm>
            <a:off x="413640" y="5904000"/>
            <a:ext cx="7648920" cy="430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CA" sz="1200" spc="-1" strike="noStrike" u="sng">
                <a:solidFill>
                  <a:srgbClr val="0563c1"/>
                </a:solidFill>
                <a:uFillTx/>
                <a:latin typeface="Arial"/>
                <a:ea typeface="DejaVu Sans"/>
                <a:hlinkClick r:id="rId2"/>
              </a:rPr>
              <a:t>https://tb16.geo-solutions.it/geoserver/ogc/dggs/collections/dggs:s2-h3/processes?f=text%2Fhtml</a:t>
            </a:r>
            <a:r>
              <a:rPr b="0" lang="en-CA" sz="1200" spc="-1" strike="noStrike">
                <a:solidFill>
                  <a:srgbClr val="0563c1"/>
                </a:solidFill>
                <a:latin typeface="Arial"/>
                <a:ea typeface="DejaVu Sans"/>
              </a:rPr>
              <a:t> </a:t>
            </a:r>
            <a:endParaRPr b="0" lang="en-CA" sz="1200" spc="-1" strike="noStrike">
              <a:latin typeface="Arial"/>
            </a:endParaRPr>
          </a:p>
        </p:txBody>
      </p:sp>
      <p:sp>
        <p:nvSpPr>
          <p:cNvPr id="529" name="CustomShape 3"/>
          <p:cNvSpPr/>
          <p:nvPr/>
        </p:nvSpPr>
        <p:spPr>
          <a:xfrm>
            <a:off x="5666400" y="5112000"/>
            <a:ext cx="6428160" cy="502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CA" sz="1200" spc="-1" strike="noStrike" u="sng">
                <a:solidFill>
                  <a:srgbClr val="0563c1"/>
                </a:solidFill>
                <a:uFillTx/>
                <a:latin typeface="Arial"/>
                <a:ea typeface="DejaVu Sans"/>
                <a:hlinkClick r:id="rId3"/>
              </a:rPr>
              <a:t>https://tb16.geo-solutions.it/geoserver/ogc/dggs/collections/dggs:s2-h3/processes/area:aggregate-space-time?resolution=11&amp;f=application%2Fgeo%2Bjson</a:t>
            </a:r>
            <a:r>
              <a:rPr b="0" lang="en-CA" sz="1200" spc="-1" strike="noStrike">
                <a:solidFill>
                  <a:srgbClr val="0563c1"/>
                </a:solidFill>
                <a:latin typeface="Arial"/>
                <a:ea typeface="DejaVu Sans"/>
              </a:rPr>
              <a:t> </a:t>
            </a:r>
            <a:endParaRPr b="0" lang="en-CA" sz="1200" spc="-1" strike="noStrike">
              <a:latin typeface="Arial"/>
            </a:endParaRPr>
          </a:p>
        </p:txBody>
      </p:sp>
      <p:pic>
        <p:nvPicPr>
          <p:cNvPr id="530" name="" descr=""/>
          <p:cNvPicPr/>
          <p:nvPr/>
        </p:nvPicPr>
        <p:blipFill>
          <a:blip r:embed="rId4"/>
          <a:srcRect l="0" t="0" r="0" b="45322"/>
          <a:stretch/>
        </p:blipFill>
        <p:spPr>
          <a:xfrm>
            <a:off x="5688000" y="1224000"/>
            <a:ext cx="4698360" cy="3747600"/>
          </a:xfrm>
          <a:prstGeom prst="rect">
            <a:avLst/>
          </a:prstGeom>
          <a:ln>
            <a:noFill/>
          </a:ln>
        </p:spPr>
      </p:pic>
      <p:sp>
        <p:nvSpPr>
          <p:cNvPr id="531" name="CustomShape 4"/>
          <p:cNvSpPr/>
          <p:nvPr/>
        </p:nvSpPr>
        <p:spPr>
          <a:xfrm>
            <a:off x="7992000" y="1842840"/>
            <a:ext cx="3922560" cy="2187720"/>
          </a:xfrm>
          <a:prstGeom prst="rect">
            <a:avLst/>
          </a:prstGeom>
          <a:noFill/>
          <a:ln>
            <a:noFill/>
          </a:ln>
        </p:spPr>
        <p:style>
          <a:lnRef idx="0"/>
          <a:fillRef idx="0"/>
          <a:effectRef idx="0"/>
          <a:fontRef idx="minor"/>
        </p:style>
        <p:txBody>
          <a:bodyPr lIns="90000" rIns="90000" tIns="45000" bIns="45000">
            <a:noAutofit/>
          </a:bodyPr>
          <a:p>
            <a:pPr marL="432000" indent="-322200">
              <a:lnSpc>
                <a:spcPct val="100000"/>
              </a:lnSpc>
              <a:spcBef>
                <a:spcPts val="1417"/>
              </a:spcBef>
              <a:buClr>
                <a:srgbClr val="000000"/>
              </a:buClr>
              <a:buSzPct val="45000"/>
              <a:buFont typeface="Wingdings" charset="2"/>
              <a:buChar char=""/>
            </a:pPr>
            <a:r>
              <a:rPr b="0" lang="en-CA" sz="2400" spc="-1" strike="noStrike">
                <a:solidFill>
                  <a:srgbClr val="092745"/>
                </a:solidFill>
                <a:latin typeface="Arial"/>
                <a:ea typeface="DejaVu Sans"/>
              </a:rPr>
              <a:t>Space/time aggregation</a:t>
            </a:r>
            <a:endParaRPr b="0" lang="en-CA" sz="2400" spc="-1" strike="noStrike">
              <a:latin typeface="Arial"/>
            </a:endParaRPr>
          </a:p>
          <a:p>
            <a:pPr marL="432000" indent="-322200">
              <a:lnSpc>
                <a:spcPct val="100000"/>
              </a:lnSpc>
              <a:spcBef>
                <a:spcPts val="1417"/>
              </a:spcBef>
              <a:buClr>
                <a:srgbClr val="000000"/>
              </a:buClr>
              <a:buSzPct val="45000"/>
              <a:buFont typeface="Wingdings" charset="2"/>
              <a:buChar char=""/>
            </a:pPr>
            <a:r>
              <a:rPr b="0" lang="en-CA" sz="2400" spc="-1" strike="noStrike">
                <a:solidFill>
                  <a:srgbClr val="092745"/>
                </a:solidFill>
                <a:latin typeface="Arial"/>
                <a:ea typeface="DejaVu Sans"/>
              </a:rPr>
              <a:t>8.9 million records aggregated in less than a second</a:t>
            </a:r>
            <a:endParaRPr b="0" lang="en-CA" sz="2400" spc="-1" strike="noStrike">
              <a:latin typeface="Arial"/>
            </a:endParaRPr>
          </a:p>
          <a:p>
            <a:pPr marL="432000" indent="-322200">
              <a:lnSpc>
                <a:spcPct val="100000"/>
              </a:lnSpc>
              <a:spcBef>
                <a:spcPts val="1417"/>
              </a:spcBef>
              <a:buClr>
                <a:srgbClr val="000000"/>
              </a:buClr>
              <a:buSzPct val="45000"/>
              <a:buFont typeface="Wingdings" charset="2"/>
              <a:buChar char=""/>
            </a:pPr>
            <a:r>
              <a:rPr b="0" lang="en-CA" sz="2400" spc="-1" strike="noStrike">
                <a:solidFill>
                  <a:srgbClr val="092745"/>
                </a:solidFill>
                <a:latin typeface="Arial"/>
                <a:ea typeface="DejaVu Sans"/>
              </a:rPr>
              <a:t>On spinning disks (RAID)</a:t>
            </a:r>
            <a:endParaRPr b="0" lang="en-CA" sz="24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CustomShape 1"/>
          <p:cNvSpPr/>
          <p:nvPr/>
        </p:nvSpPr>
        <p:spPr>
          <a:xfrm>
            <a:off x="223560" y="55440"/>
            <a:ext cx="10513080" cy="76320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1" lang="en-CA" sz="3600" spc="-1" strike="noStrike">
                <a:solidFill>
                  <a:srgbClr val="f2f2f2"/>
                </a:solidFill>
                <a:latin typeface="Lato"/>
                <a:ea typeface="DejaVu Sans"/>
              </a:rPr>
              <a:t>Table of Contents</a:t>
            </a:r>
            <a:endParaRPr b="0" lang="en-CA" sz="3600" spc="-1" strike="noStrike">
              <a:latin typeface="Arial"/>
            </a:endParaRPr>
          </a:p>
        </p:txBody>
      </p:sp>
      <p:sp>
        <p:nvSpPr>
          <p:cNvPr id="416" name="CustomShape 2"/>
          <p:cNvSpPr/>
          <p:nvPr/>
        </p:nvSpPr>
        <p:spPr>
          <a:xfrm>
            <a:off x="46080" y="1162800"/>
            <a:ext cx="6216840" cy="4668120"/>
          </a:xfrm>
          <a:prstGeom prst="rect">
            <a:avLst/>
          </a:prstGeom>
          <a:noFill/>
          <a:ln>
            <a:noFill/>
          </a:ln>
        </p:spPr>
        <p:style>
          <a:lnRef idx="0"/>
          <a:fillRef idx="0"/>
          <a:effectRef idx="0"/>
          <a:fontRef idx="minor"/>
        </p:style>
        <p:txBody>
          <a:bodyPr lIns="90000" rIns="90000" tIns="45000" bIns="45000">
            <a:noAutofit/>
          </a:bodyPr>
          <a:p>
            <a:pPr marL="432000" indent="-321840">
              <a:lnSpc>
                <a:spcPct val="100000"/>
              </a:lnSpc>
              <a:spcBef>
                <a:spcPts val="1417"/>
              </a:spcBef>
              <a:buClr>
                <a:srgbClr val="000000"/>
              </a:buClr>
              <a:buFont typeface="Wingdings" charset="2"/>
              <a:buAutoNum type="arabicPeriod"/>
            </a:pPr>
            <a:r>
              <a:rPr b="0" lang="en-CA" sz="2800" spc="-1" strike="noStrike">
                <a:solidFill>
                  <a:srgbClr val="092745"/>
                </a:solidFill>
                <a:latin typeface="Arial"/>
                <a:ea typeface="DejaVu Sans"/>
              </a:rPr>
              <a:t>List of participants</a:t>
            </a:r>
            <a:endParaRPr b="0" lang="en-CA" sz="2800" spc="-1" strike="noStrike">
              <a:latin typeface="Arial"/>
            </a:endParaRPr>
          </a:p>
          <a:p>
            <a:pPr marL="432000" indent="-321840">
              <a:lnSpc>
                <a:spcPct val="100000"/>
              </a:lnSpc>
              <a:spcBef>
                <a:spcPts val="1417"/>
              </a:spcBef>
              <a:buClr>
                <a:srgbClr val="000000"/>
              </a:buClr>
              <a:buFont typeface="Wingdings" charset="2"/>
              <a:buAutoNum type="arabicPeriod"/>
            </a:pPr>
            <a:r>
              <a:rPr b="0" lang="en-CA" sz="2800" spc="-1" strike="noStrike">
                <a:solidFill>
                  <a:srgbClr val="092745"/>
                </a:solidFill>
                <a:latin typeface="Arial"/>
                <a:ea typeface="DejaVu Sans"/>
              </a:rPr>
              <a:t>The problem</a:t>
            </a:r>
            <a:endParaRPr b="0" lang="en-CA" sz="2800" spc="-1" strike="noStrike">
              <a:latin typeface="Arial"/>
            </a:endParaRPr>
          </a:p>
          <a:p>
            <a:pPr marL="432000" indent="-321840">
              <a:lnSpc>
                <a:spcPct val="100000"/>
              </a:lnSpc>
              <a:spcBef>
                <a:spcPts val="1417"/>
              </a:spcBef>
              <a:buClr>
                <a:srgbClr val="000000"/>
              </a:buClr>
              <a:buFont typeface="Wingdings" charset="2"/>
              <a:buAutoNum type="arabicPeriod"/>
            </a:pPr>
            <a:r>
              <a:rPr b="0" lang="en-CA" sz="2800" spc="-1" strike="noStrike">
                <a:solidFill>
                  <a:srgbClr val="092745"/>
                </a:solidFill>
                <a:latin typeface="Arial"/>
                <a:ea typeface="DejaVu Sans"/>
              </a:rPr>
              <a:t>The DAPA solution</a:t>
            </a:r>
            <a:endParaRPr b="0" lang="en-CA" sz="2800" spc="-1" strike="noStrike">
              <a:latin typeface="Arial"/>
            </a:endParaRPr>
          </a:p>
          <a:p>
            <a:pPr marL="432000" indent="-321840">
              <a:lnSpc>
                <a:spcPct val="100000"/>
              </a:lnSpc>
              <a:spcBef>
                <a:spcPts val="1417"/>
              </a:spcBef>
              <a:buClr>
                <a:srgbClr val="000000"/>
              </a:buClr>
              <a:buFont typeface="Wingdings" charset="2"/>
              <a:buAutoNum type="arabicPeriod"/>
            </a:pPr>
            <a:r>
              <a:rPr b="0" lang="en-CA" sz="2800" spc="-1" strike="noStrike">
                <a:solidFill>
                  <a:srgbClr val="092745"/>
                </a:solidFill>
                <a:latin typeface="Arial"/>
                <a:ea typeface="DejaVu Sans"/>
              </a:rPr>
              <a:t>Coupling collections and processes</a:t>
            </a:r>
            <a:endParaRPr b="0" lang="en-CA" sz="2800" spc="-1" strike="noStrike">
              <a:latin typeface="Arial"/>
            </a:endParaRPr>
          </a:p>
          <a:p>
            <a:pPr marL="432000" indent="-321840">
              <a:lnSpc>
                <a:spcPct val="100000"/>
              </a:lnSpc>
              <a:spcBef>
                <a:spcPts val="1417"/>
              </a:spcBef>
              <a:buClr>
                <a:srgbClr val="000000"/>
              </a:buClr>
              <a:buFont typeface="Wingdings" charset="2"/>
              <a:buAutoNum type="arabicPeriod"/>
            </a:pPr>
            <a:r>
              <a:rPr b="0" lang="en-CA" sz="2800" spc="-1" strike="noStrike">
                <a:solidFill>
                  <a:srgbClr val="092745"/>
                </a:solidFill>
                <a:latin typeface="Arial"/>
                <a:ea typeface="DejaVu Sans"/>
              </a:rPr>
              <a:t>Spectrum of processing in the OGC</a:t>
            </a:r>
            <a:endParaRPr b="0" lang="en-CA" sz="2800" spc="-1" strike="noStrike">
              <a:latin typeface="Arial"/>
            </a:endParaRPr>
          </a:p>
          <a:p>
            <a:pPr marL="432000" indent="-321840">
              <a:lnSpc>
                <a:spcPct val="100000"/>
              </a:lnSpc>
              <a:spcBef>
                <a:spcPts val="1417"/>
              </a:spcBef>
              <a:buClr>
                <a:srgbClr val="000000"/>
              </a:buClr>
              <a:buFont typeface="Wingdings" charset="2"/>
              <a:buAutoNum type="arabicPeriod"/>
            </a:pPr>
            <a:r>
              <a:rPr b="0" lang="en-CA" sz="2800" spc="-1" strike="noStrike">
                <a:solidFill>
                  <a:srgbClr val="092745"/>
                </a:solidFill>
                <a:latin typeface="Arial"/>
                <a:ea typeface="DejaVu Sans"/>
              </a:rPr>
              <a:t>Previous Work</a:t>
            </a:r>
            <a:endParaRPr b="0" lang="en-CA" sz="2800" spc="-1" strike="noStrike">
              <a:latin typeface="Arial"/>
            </a:endParaRPr>
          </a:p>
          <a:p>
            <a:pPr marL="432000" indent="-321840">
              <a:lnSpc>
                <a:spcPct val="100000"/>
              </a:lnSpc>
              <a:spcBef>
                <a:spcPts val="1417"/>
              </a:spcBef>
              <a:buClr>
                <a:srgbClr val="000000"/>
              </a:buClr>
              <a:buFont typeface="Wingdings" charset="2"/>
              <a:buAutoNum type="arabicPeriod"/>
            </a:pPr>
            <a:r>
              <a:rPr b="0" lang="en-CA" sz="2800" spc="-1" strike="noStrike">
                <a:solidFill>
                  <a:srgbClr val="092745"/>
                </a:solidFill>
                <a:latin typeface="Arial"/>
                <a:ea typeface="DejaVu Sans"/>
              </a:rPr>
              <a:t>Use cases</a:t>
            </a:r>
            <a:endParaRPr b="0" lang="en-CA" sz="2800" spc="-1" strike="noStrike">
              <a:latin typeface="Arial"/>
            </a:endParaRPr>
          </a:p>
          <a:p>
            <a:pPr marL="432000" indent="-321840">
              <a:lnSpc>
                <a:spcPct val="100000"/>
              </a:lnSpc>
              <a:spcBef>
                <a:spcPts val="1417"/>
              </a:spcBef>
              <a:buClr>
                <a:srgbClr val="000000"/>
              </a:buClr>
              <a:buFont typeface="Wingdings" charset="2"/>
              <a:buAutoNum type="arabicPeriod"/>
            </a:pPr>
            <a:r>
              <a:rPr b="0" lang="en-CA" sz="2800" spc="-1" strike="noStrike">
                <a:solidFill>
                  <a:srgbClr val="092745"/>
                </a:solidFill>
                <a:latin typeface="Arial"/>
                <a:ea typeface="DejaVu Sans"/>
              </a:rPr>
              <a:t>Architecture</a:t>
            </a:r>
            <a:endParaRPr b="0" lang="en-CA" sz="2800" spc="-1" strike="noStrike">
              <a:latin typeface="Arial"/>
            </a:endParaRPr>
          </a:p>
        </p:txBody>
      </p:sp>
      <p:sp>
        <p:nvSpPr>
          <p:cNvPr id="417" name="CustomShape 3"/>
          <p:cNvSpPr/>
          <p:nvPr/>
        </p:nvSpPr>
        <p:spPr>
          <a:xfrm>
            <a:off x="6634080" y="1155240"/>
            <a:ext cx="5460840" cy="4668120"/>
          </a:xfrm>
          <a:prstGeom prst="rect">
            <a:avLst/>
          </a:prstGeom>
          <a:noFill/>
          <a:ln>
            <a:noFill/>
          </a:ln>
        </p:spPr>
        <p:style>
          <a:lnRef idx="0"/>
          <a:fillRef idx="0"/>
          <a:effectRef idx="0"/>
          <a:fontRef idx="minor"/>
        </p:style>
        <p:txBody>
          <a:bodyPr lIns="90000" rIns="90000" tIns="45000" bIns="45000">
            <a:noAutofit/>
          </a:bodyPr>
          <a:p>
            <a:pPr marL="432000" indent="-321840">
              <a:lnSpc>
                <a:spcPct val="100000"/>
              </a:lnSpc>
              <a:spcBef>
                <a:spcPts val="1417"/>
              </a:spcBef>
              <a:buClr>
                <a:srgbClr val="000000"/>
              </a:buClr>
              <a:buFont typeface="Wingdings" charset="2"/>
              <a:buAutoNum type="arabicPeriod" startAt="9"/>
            </a:pPr>
            <a:r>
              <a:rPr b="0" lang="en-CA" sz="2800" spc="-1" strike="noStrike">
                <a:solidFill>
                  <a:srgbClr val="092745"/>
                </a:solidFill>
                <a:latin typeface="Arial"/>
                <a:ea typeface="DejaVu Sans"/>
              </a:rPr>
              <a:t>Jupyter Notebooks</a:t>
            </a:r>
            <a:endParaRPr b="0" lang="en-CA" sz="2800" spc="-1" strike="noStrike">
              <a:latin typeface="Arial"/>
            </a:endParaRPr>
          </a:p>
          <a:p>
            <a:pPr marL="432000" indent="-321840">
              <a:lnSpc>
                <a:spcPct val="100000"/>
              </a:lnSpc>
              <a:spcBef>
                <a:spcPts val="1417"/>
              </a:spcBef>
              <a:buClr>
                <a:srgbClr val="000000"/>
              </a:buClr>
              <a:buFont typeface="Wingdings" charset="2"/>
              <a:buAutoNum type="arabicPeriod" startAt="9"/>
            </a:pPr>
            <a:r>
              <a:rPr b="0" lang="en-CA" sz="2800" spc="-1" strike="noStrike">
                <a:solidFill>
                  <a:srgbClr val="092745"/>
                </a:solidFill>
                <a:latin typeface="Arial"/>
                <a:ea typeface="DejaVu Sans"/>
              </a:rPr>
              <a:t>DAPA Endpoints</a:t>
            </a:r>
            <a:endParaRPr b="0" lang="en-CA" sz="2800" spc="-1" strike="noStrike">
              <a:latin typeface="Arial"/>
            </a:endParaRPr>
          </a:p>
          <a:p>
            <a:pPr marL="432000" indent="-321840">
              <a:lnSpc>
                <a:spcPct val="100000"/>
              </a:lnSpc>
              <a:spcBef>
                <a:spcPts val="1417"/>
              </a:spcBef>
              <a:buClr>
                <a:srgbClr val="000000"/>
              </a:buClr>
              <a:buFont typeface="Wingdings" charset="2"/>
              <a:buAutoNum type="arabicPeriod" startAt="9"/>
            </a:pPr>
            <a:r>
              <a:rPr b="0" lang="en-CA" sz="2800" spc="-1" strike="noStrike">
                <a:solidFill>
                  <a:srgbClr val="092745"/>
                </a:solidFill>
                <a:latin typeface="Arial"/>
                <a:ea typeface="DejaVu Sans"/>
              </a:rPr>
              <a:t>Data Formats</a:t>
            </a:r>
            <a:endParaRPr b="0" lang="en-CA" sz="2800" spc="-1" strike="noStrike">
              <a:latin typeface="Arial"/>
            </a:endParaRPr>
          </a:p>
          <a:p>
            <a:pPr marL="432000" indent="-321840">
              <a:lnSpc>
                <a:spcPct val="100000"/>
              </a:lnSpc>
              <a:spcBef>
                <a:spcPts val="1417"/>
              </a:spcBef>
              <a:buClr>
                <a:srgbClr val="000000"/>
              </a:buClr>
              <a:buFont typeface="Wingdings" charset="2"/>
              <a:buAutoNum type="arabicPeriod" startAt="9"/>
            </a:pPr>
            <a:r>
              <a:rPr b="0" lang="en-CA" sz="2800" spc="-1" strike="noStrike">
                <a:solidFill>
                  <a:srgbClr val="092745"/>
                </a:solidFill>
                <a:latin typeface="Arial"/>
                <a:ea typeface="DejaVu Sans"/>
              </a:rPr>
              <a:t>Comparing DAPA and ADES</a:t>
            </a:r>
            <a:endParaRPr b="0" lang="en-CA" sz="2800" spc="-1" strike="noStrike">
              <a:latin typeface="Arial"/>
            </a:endParaRPr>
          </a:p>
          <a:p>
            <a:pPr marL="432000" indent="-321840">
              <a:lnSpc>
                <a:spcPct val="100000"/>
              </a:lnSpc>
              <a:spcBef>
                <a:spcPts val="1417"/>
              </a:spcBef>
              <a:buClr>
                <a:srgbClr val="000000"/>
              </a:buClr>
              <a:buFont typeface="Wingdings" charset="2"/>
              <a:buAutoNum type="arabicPeriod" startAt="9"/>
            </a:pPr>
            <a:r>
              <a:rPr b="0" lang="en-CA" sz="2800" spc="-1" strike="noStrike">
                <a:solidFill>
                  <a:srgbClr val="092745"/>
                </a:solidFill>
                <a:latin typeface="Arial"/>
                <a:ea typeface="DejaVu Sans"/>
              </a:rPr>
              <a:t>Was DAPA any good?</a:t>
            </a:r>
            <a:endParaRPr b="0" lang="en-CA" sz="2800" spc="-1" strike="noStrike">
              <a:latin typeface="Arial"/>
            </a:endParaRPr>
          </a:p>
          <a:p>
            <a:pPr marL="432000" indent="-321840">
              <a:lnSpc>
                <a:spcPct val="100000"/>
              </a:lnSpc>
              <a:spcBef>
                <a:spcPts val="1417"/>
              </a:spcBef>
              <a:buClr>
                <a:srgbClr val="000000"/>
              </a:buClr>
              <a:buFont typeface="Wingdings" charset="2"/>
              <a:buAutoNum type="arabicPeriod" startAt="9"/>
            </a:pPr>
            <a:r>
              <a:rPr b="0" lang="en-CA" sz="2800" spc="-1" strike="noStrike">
                <a:solidFill>
                  <a:srgbClr val="092745"/>
                </a:solidFill>
                <a:latin typeface="Arial"/>
                <a:ea typeface="DejaVu Sans"/>
              </a:rPr>
              <a:t>Future work</a:t>
            </a:r>
            <a:endParaRPr b="0" lang="en-CA" sz="2800" spc="-1" strike="noStrike">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2" name="CustomShape 1"/>
          <p:cNvSpPr/>
          <p:nvPr/>
        </p:nvSpPr>
        <p:spPr>
          <a:xfrm>
            <a:off x="223560" y="55440"/>
            <a:ext cx="10513440" cy="76356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1" lang="en-CA" sz="3600" spc="-1" strike="noStrike">
                <a:solidFill>
                  <a:srgbClr val="f2f2f2"/>
                </a:solidFill>
                <a:latin typeface="Lato"/>
                <a:ea typeface="DejaVu Sans"/>
              </a:rPr>
              <a:t>The DGGS server</a:t>
            </a:r>
            <a:endParaRPr b="0" lang="en-CA" sz="3600" spc="-1" strike="noStrike">
              <a:latin typeface="Arial"/>
            </a:endParaRPr>
          </a:p>
        </p:txBody>
      </p:sp>
      <p:sp>
        <p:nvSpPr>
          <p:cNvPr id="533" name="CustomShape 2"/>
          <p:cNvSpPr/>
          <p:nvPr/>
        </p:nvSpPr>
        <p:spPr>
          <a:xfrm>
            <a:off x="2808000" y="1512000"/>
            <a:ext cx="3886200" cy="4318200"/>
          </a:xfrm>
          <a:prstGeom prst="rect">
            <a:avLst/>
          </a:prstGeom>
          <a:solidFill>
            <a:srgbClr val="ffffff"/>
          </a:solidFill>
          <a:ln>
            <a:solidFill>
              <a:srgbClr val="3465a4"/>
            </a:solidFill>
          </a:ln>
        </p:spPr>
        <p:style>
          <a:lnRef idx="0"/>
          <a:fillRef idx="0"/>
          <a:effectRef idx="0"/>
          <a:fontRef idx="minor"/>
        </p:style>
      </p:sp>
      <p:sp>
        <p:nvSpPr>
          <p:cNvPr id="534" name="CustomShape 3"/>
          <p:cNvSpPr/>
          <p:nvPr/>
        </p:nvSpPr>
        <p:spPr>
          <a:xfrm>
            <a:off x="3456000" y="3168000"/>
            <a:ext cx="2734200" cy="718200"/>
          </a:xfrm>
          <a:prstGeom prst="rect">
            <a:avLst/>
          </a:prstGeom>
          <a:solidFill>
            <a:srgbClr val="729fcf"/>
          </a:solidFill>
          <a:ln>
            <a:solidFill>
              <a:srgbClr val="3465a4"/>
            </a:solidFill>
          </a:ln>
        </p:spPr>
        <p:style>
          <a:lnRef idx="0"/>
          <a:fillRef idx="0"/>
          <a:effectRef idx="0"/>
          <a:fontRef idx="minor"/>
        </p:style>
        <p:txBody>
          <a:bodyPr wrap="none" lIns="90000" rIns="90000" tIns="45000" bIns="45000" anchor="ctr">
            <a:noAutofit/>
          </a:bodyPr>
          <a:p>
            <a:pPr algn="ctr">
              <a:lnSpc>
                <a:spcPct val="100000"/>
              </a:lnSpc>
            </a:pPr>
            <a:r>
              <a:rPr b="0" lang="en-CA" sz="1800" spc="-1" strike="noStrike">
                <a:solidFill>
                  <a:srgbClr val="000000"/>
                </a:solidFill>
                <a:latin typeface="Arial"/>
                <a:ea typeface="DejaVu Sans"/>
              </a:rPr>
              <a:t>OGC API - DAPA</a:t>
            </a:r>
            <a:endParaRPr b="0" lang="en-CA" sz="1800" spc="-1" strike="noStrike">
              <a:latin typeface="Arial"/>
            </a:endParaRPr>
          </a:p>
        </p:txBody>
      </p:sp>
      <p:pic>
        <p:nvPicPr>
          <p:cNvPr id="535" name="" descr=""/>
          <p:cNvPicPr/>
          <p:nvPr/>
        </p:nvPicPr>
        <p:blipFill>
          <a:blip r:embed="rId1"/>
          <a:stretch/>
        </p:blipFill>
        <p:spPr>
          <a:xfrm>
            <a:off x="2941920" y="1684440"/>
            <a:ext cx="3608280" cy="849960"/>
          </a:xfrm>
          <a:prstGeom prst="rect">
            <a:avLst/>
          </a:prstGeom>
          <a:ln>
            <a:noFill/>
          </a:ln>
        </p:spPr>
      </p:pic>
      <p:sp>
        <p:nvSpPr>
          <p:cNvPr id="536" name="CustomShape 4"/>
          <p:cNvSpPr/>
          <p:nvPr/>
        </p:nvSpPr>
        <p:spPr>
          <a:xfrm>
            <a:off x="3456000" y="4500000"/>
            <a:ext cx="2734200" cy="1042560"/>
          </a:xfrm>
          <a:prstGeom prst="rect">
            <a:avLst/>
          </a:prstGeom>
          <a:solidFill>
            <a:srgbClr val="729fcf"/>
          </a:solidFill>
          <a:ln>
            <a:solidFill>
              <a:srgbClr val="3465a4"/>
            </a:solidFill>
          </a:ln>
        </p:spPr>
        <p:style>
          <a:lnRef idx="0"/>
          <a:fillRef idx="0"/>
          <a:effectRef idx="0"/>
          <a:fontRef idx="minor"/>
        </p:style>
        <p:txBody>
          <a:bodyPr wrap="none" lIns="90000" rIns="90000" tIns="45000" bIns="45000" anchor="ctr">
            <a:noAutofit/>
          </a:bodyPr>
          <a:p>
            <a:pPr algn="ctr">
              <a:lnSpc>
                <a:spcPct val="100000"/>
              </a:lnSpc>
            </a:pPr>
            <a:r>
              <a:rPr b="0" lang="en-CA" sz="1800" spc="-1" strike="noStrike">
                <a:solidFill>
                  <a:srgbClr val="000000"/>
                </a:solidFill>
                <a:latin typeface="Arial"/>
                <a:ea typeface="DejaVu Sans"/>
              </a:rPr>
              <a:t>OGC API - DGGS</a:t>
            </a:r>
            <a:endParaRPr b="0" lang="en-CA" sz="1800" spc="-1" strike="noStrike">
              <a:latin typeface="Arial"/>
            </a:endParaRPr>
          </a:p>
        </p:txBody>
      </p:sp>
      <p:sp>
        <p:nvSpPr>
          <p:cNvPr id="537" name="CustomShape 5"/>
          <p:cNvSpPr/>
          <p:nvPr/>
        </p:nvSpPr>
        <p:spPr>
          <a:xfrm>
            <a:off x="2592000" y="5976000"/>
            <a:ext cx="4529880" cy="3448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CA" sz="1800" spc="-1" strike="noStrike" u="sng">
                <a:solidFill>
                  <a:srgbClr val="0563c1"/>
                </a:solidFill>
                <a:uFillTx/>
                <a:latin typeface="Arial"/>
                <a:ea typeface="DejaVu Sans"/>
                <a:hlinkClick r:id="rId2"/>
              </a:rPr>
              <a:t>https://tb16.geo-solutions.it/geoserver/web/</a:t>
            </a:r>
            <a:r>
              <a:rPr b="0" lang="en-CA" sz="1800" spc="-1" strike="noStrike">
                <a:solidFill>
                  <a:srgbClr val="0563c1"/>
                </a:solidFill>
                <a:latin typeface="Arial"/>
                <a:ea typeface="DejaVu Sans"/>
              </a:rPr>
              <a:t> </a:t>
            </a:r>
            <a:endParaRPr b="0" lang="en-CA" sz="1800" spc="-1" strike="noStrike">
              <a:latin typeface="Arial"/>
            </a:endParaRPr>
          </a:p>
        </p:txBody>
      </p:sp>
      <p:sp>
        <p:nvSpPr>
          <p:cNvPr id="538" name="CustomShape 6"/>
          <p:cNvSpPr/>
          <p:nvPr/>
        </p:nvSpPr>
        <p:spPr>
          <a:xfrm>
            <a:off x="2286000" y="3714120"/>
            <a:ext cx="358200" cy="214200"/>
          </a:xfrm>
          <a:custGeom>
            <a:avLst/>
            <a:gdLst/>
            <a:ahLst/>
            <a:rect l="l" t="t" r="r" b="b"/>
            <a:pathLst>
              <a:path w="1002" h="602">
                <a:moveTo>
                  <a:pt x="0" y="150"/>
                </a:moveTo>
                <a:lnTo>
                  <a:pt x="750" y="150"/>
                </a:lnTo>
                <a:lnTo>
                  <a:pt x="750" y="0"/>
                </a:lnTo>
                <a:lnTo>
                  <a:pt x="1001" y="300"/>
                </a:lnTo>
                <a:lnTo>
                  <a:pt x="750" y="601"/>
                </a:lnTo>
                <a:lnTo>
                  <a:pt x="750" y="450"/>
                </a:lnTo>
                <a:lnTo>
                  <a:pt x="0" y="450"/>
                </a:lnTo>
                <a:lnTo>
                  <a:pt x="0" y="150"/>
                </a:lnTo>
              </a:path>
            </a:pathLst>
          </a:custGeom>
          <a:solidFill>
            <a:srgbClr val="729fcf"/>
          </a:solidFill>
          <a:ln>
            <a:solidFill>
              <a:srgbClr val="3465a4"/>
            </a:solidFill>
          </a:ln>
        </p:spPr>
        <p:style>
          <a:lnRef idx="0"/>
          <a:fillRef idx="0"/>
          <a:effectRef idx="0"/>
          <a:fontRef idx="minor"/>
        </p:style>
      </p:sp>
      <p:sp>
        <p:nvSpPr>
          <p:cNvPr id="539" name="CustomShape 7"/>
          <p:cNvSpPr/>
          <p:nvPr/>
        </p:nvSpPr>
        <p:spPr>
          <a:xfrm rot="48600">
            <a:off x="6343560" y="4662360"/>
            <a:ext cx="2880720" cy="354240"/>
          </a:xfrm>
          <a:custGeom>
            <a:avLst/>
            <a:gdLst/>
            <a:ahLst/>
            <a:rect l="l" t="t" r="r" b="b"/>
            <a:pathLst>
              <a:path w="8010" h="989">
                <a:moveTo>
                  <a:pt x="0" y="322"/>
                </a:moveTo>
                <a:lnTo>
                  <a:pt x="7438" y="311"/>
                </a:lnTo>
                <a:lnTo>
                  <a:pt x="7437" y="0"/>
                </a:lnTo>
                <a:lnTo>
                  <a:pt x="8009" y="493"/>
                </a:lnTo>
                <a:lnTo>
                  <a:pt x="7438" y="988"/>
                </a:lnTo>
                <a:lnTo>
                  <a:pt x="7437" y="677"/>
                </a:lnTo>
                <a:lnTo>
                  <a:pt x="0" y="690"/>
                </a:lnTo>
                <a:lnTo>
                  <a:pt x="0" y="322"/>
                </a:lnTo>
              </a:path>
            </a:pathLst>
          </a:custGeom>
          <a:solidFill>
            <a:srgbClr val="ffde59"/>
          </a:solidFill>
          <a:ln>
            <a:solidFill>
              <a:srgbClr val="3465a4"/>
            </a:solidFill>
          </a:ln>
        </p:spPr>
        <p:style>
          <a:lnRef idx="0"/>
          <a:fillRef idx="0"/>
          <a:effectRef idx="0"/>
          <a:fontRef idx="minor"/>
        </p:style>
        <p:txBody>
          <a:bodyPr lIns="90000" rIns="90000" tIns="45000" bIns="45000">
            <a:noAutofit/>
          </a:bodyPr>
          <a:p>
            <a:pPr algn="ctr">
              <a:lnSpc>
                <a:spcPct val="100000"/>
              </a:lnSpc>
            </a:pPr>
            <a:r>
              <a:rPr b="0" lang="en-CA" sz="1800" spc="-1" strike="noStrike">
                <a:solidFill>
                  <a:srgbClr val="000000"/>
                </a:solidFill>
                <a:latin typeface="Arial"/>
                <a:ea typeface="DejaVu Sans"/>
              </a:rPr>
              <a:t>Data</a:t>
            </a:r>
            <a:endParaRPr b="0" lang="en-CA" sz="1800" spc="-1" strike="noStrike">
              <a:latin typeface="Arial"/>
            </a:endParaRPr>
          </a:p>
        </p:txBody>
      </p:sp>
      <p:sp>
        <p:nvSpPr>
          <p:cNvPr id="540" name="CustomShape 8"/>
          <p:cNvSpPr/>
          <p:nvPr/>
        </p:nvSpPr>
        <p:spPr>
          <a:xfrm rot="20558400">
            <a:off x="6328080" y="2909160"/>
            <a:ext cx="2666160" cy="359280"/>
          </a:xfrm>
          <a:custGeom>
            <a:avLst/>
            <a:gdLst/>
            <a:ahLst/>
            <a:rect l="l" t="t" r="r" b="b"/>
            <a:pathLst>
              <a:path w="11166" h="990">
                <a:moveTo>
                  <a:pt x="0" y="311"/>
                </a:moveTo>
                <a:lnTo>
                  <a:pt x="10370" y="311"/>
                </a:lnTo>
                <a:lnTo>
                  <a:pt x="10370" y="0"/>
                </a:lnTo>
                <a:lnTo>
                  <a:pt x="11165" y="494"/>
                </a:lnTo>
                <a:lnTo>
                  <a:pt x="10370" y="989"/>
                </a:lnTo>
                <a:lnTo>
                  <a:pt x="10370" y="678"/>
                </a:lnTo>
                <a:lnTo>
                  <a:pt x="0" y="678"/>
                </a:lnTo>
                <a:lnTo>
                  <a:pt x="0" y="311"/>
                </a:lnTo>
              </a:path>
            </a:pathLst>
          </a:custGeom>
          <a:solidFill>
            <a:srgbClr val="ffde59"/>
          </a:solidFill>
          <a:ln>
            <a:solidFill>
              <a:srgbClr val="3465a4"/>
            </a:solidFill>
          </a:ln>
        </p:spPr>
        <p:style>
          <a:lnRef idx="0"/>
          <a:fillRef idx="0"/>
          <a:effectRef idx="0"/>
          <a:fontRef idx="minor"/>
        </p:style>
        <p:txBody>
          <a:bodyPr lIns="90000" rIns="90000" tIns="45000" bIns="45000">
            <a:noAutofit/>
          </a:bodyPr>
          <a:p>
            <a:pPr algn="ctr">
              <a:lnSpc>
                <a:spcPct val="100000"/>
              </a:lnSpc>
            </a:pPr>
            <a:r>
              <a:rPr b="0" lang="en-CA" sz="1800" spc="-1" strike="noStrike">
                <a:solidFill>
                  <a:srgbClr val="000000"/>
                </a:solidFill>
                <a:latin typeface="Arial"/>
                <a:ea typeface="DejaVu Sans"/>
              </a:rPr>
              <a:t>Analysis</a:t>
            </a:r>
            <a:endParaRPr b="0" lang="en-CA" sz="1800" spc="-1" strike="noStrike">
              <a:latin typeface="Arial"/>
            </a:endParaRPr>
          </a:p>
        </p:txBody>
      </p:sp>
      <p:pic>
        <p:nvPicPr>
          <p:cNvPr id="541" name="" descr=""/>
          <p:cNvPicPr/>
          <p:nvPr/>
        </p:nvPicPr>
        <p:blipFill>
          <a:blip r:embed="rId3"/>
          <a:stretch/>
        </p:blipFill>
        <p:spPr>
          <a:xfrm>
            <a:off x="216000" y="2880000"/>
            <a:ext cx="1960560" cy="1876680"/>
          </a:xfrm>
          <a:prstGeom prst="rect">
            <a:avLst/>
          </a:prstGeom>
          <a:ln>
            <a:noFill/>
          </a:ln>
        </p:spPr>
      </p:pic>
      <p:sp>
        <p:nvSpPr>
          <p:cNvPr id="542" name="CustomShape 9"/>
          <p:cNvSpPr/>
          <p:nvPr/>
        </p:nvSpPr>
        <p:spPr>
          <a:xfrm>
            <a:off x="360000" y="4608000"/>
            <a:ext cx="1582560" cy="568440"/>
          </a:xfrm>
          <a:prstGeom prst="rect">
            <a:avLst/>
          </a:prstGeom>
          <a:noFill/>
          <a:ln>
            <a:noFill/>
          </a:ln>
        </p:spPr>
        <p:style>
          <a:lnRef idx="0"/>
          <a:fillRef idx="0"/>
          <a:effectRef idx="0"/>
          <a:fontRef idx="minor"/>
        </p:style>
        <p:txBody>
          <a:bodyPr wrap="none" lIns="90000" rIns="90000" tIns="45000" bIns="45000" anchor="ctr">
            <a:noAutofit/>
          </a:bodyPr>
          <a:p>
            <a:pPr algn="ctr">
              <a:lnSpc>
                <a:spcPct val="100000"/>
              </a:lnSpc>
            </a:pPr>
            <a:r>
              <a:rPr b="0" lang="en-CA" sz="1800" spc="-1" strike="noStrike">
                <a:solidFill>
                  <a:srgbClr val="000000"/>
                </a:solidFill>
                <a:latin typeface="Arial"/>
                <a:ea typeface="DejaVu Sans"/>
              </a:rPr>
              <a:t>ClickHouse</a:t>
            </a:r>
            <a:endParaRPr b="0" lang="en-CA" sz="1800" spc="-1" strike="noStrike">
              <a:latin typeface="Arial"/>
            </a:endParaRPr>
          </a:p>
          <a:p>
            <a:pPr algn="ctr">
              <a:lnSpc>
                <a:spcPct val="100000"/>
              </a:lnSpc>
            </a:pPr>
            <a:r>
              <a:rPr b="0" lang="en-CA" sz="1800" spc="-1" strike="noStrike">
                <a:solidFill>
                  <a:srgbClr val="000000"/>
                </a:solidFill>
                <a:latin typeface="Arial"/>
                <a:ea typeface="DejaVu Sans"/>
              </a:rPr>
              <a:t>OLAP database</a:t>
            </a:r>
            <a:endParaRPr b="0" lang="en-CA" sz="1800" spc="-1" strike="noStrike">
              <a:latin typeface="Arial"/>
            </a:endParaRPr>
          </a:p>
        </p:txBody>
      </p:sp>
      <p:pic>
        <p:nvPicPr>
          <p:cNvPr id="543" name="" descr=""/>
          <p:cNvPicPr/>
          <p:nvPr/>
        </p:nvPicPr>
        <p:blipFill>
          <a:blip r:embed="rId4"/>
          <a:stretch/>
        </p:blipFill>
        <p:spPr>
          <a:xfrm>
            <a:off x="9122760" y="1872000"/>
            <a:ext cx="2683800" cy="1518840"/>
          </a:xfrm>
          <a:prstGeom prst="rect">
            <a:avLst/>
          </a:prstGeom>
          <a:ln>
            <a:noFill/>
          </a:ln>
        </p:spPr>
      </p:pic>
      <p:pic>
        <p:nvPicPr>
          <p:cNvPr id="544" name="" descr=""/>
          <p:cNvPicPr/>
          <p:nvPr/>
        </p:nvPicPr>
        <p:blipFill>
          <a:blip r:embed="rId5"/>
          <a:stretch/>
        </p:blipFill>
        <p:spPr>
          <a:xfrm>
            <a:off x="9648000" y="4228560"/>
            <a:ext cx="1798560" cy="1746000"/>
          </a:xfrm>
          <a:prstGeom prst="rect">
            <a:avLst/>
          </a:prstGeom>
          <a:ln>
            <a:noFill/>
          </a:ln>
        </p:spPr>
      </p:pic>
      <p:sp>
        <p:nvSpPr>
          <p:cNvPr id="545" name="CustomShape 10"/>
          <p:cNvSpPr/>
          <p:nvPr/>
        </p:nvSpPr>
        <p:spPr>
          <a:xfrm rot="609600">
            <a:off x="6416640" y="3928680"/>
            <a:ext cx="2880720" cy="354240"/>
          </a:xfrm>
          <a:custGeom>
            <a:avLst/>
            <a:gdLst/>
            <a:ahLst/>
            <a:rect l="l" t="t" r="r" b="b"/>
            <a:pathLst>
              <a:path w="8010" h="989">
                <a:moveTo>
                  <a:pt x="0" y="322"/>
                </a:moveTo>
                <a:lnTo>
                  <a:pt x="7438" y="311"/>
                </a:lnTo>
                <a:lnTo>
                  <a:pt x="7437" y="0"/>
                </a:lnTo>
                <a:lnTo>
                  <a:pt x="8009" y="493"/>
                </a:lnTo>
                <a:lnTo>
                  <a:pt x="7438" y="988"/>
                </a:lnTo>
                <a:lnTo>
                  <a:pt x="7437" y="677"/>
                </a:lnTo>
                <a:lnTo>
                  <a:pt x="0" y="690"/>
                </a:lnTo>
                <a:lnTo>
                  <a:pt x="0" y="322"/>
                </a:lnTo>
              </a:path>
            </a:pathLst>
          </a:custGeom>
          <a:solidFill>
            <a:srgbClr val="ffde59"/>
          </a:solidFill>
          <a:ln>
            <a:solidFill>
              <a:srgbClr val="3465a4"/>
            </a:solidFill>
          </a:ln>
        </p:spPr>
        <p:style>
          <a:lnRef idx="0"/>
          <a:fillRef idx="0"/>
          <a:effectRef idx="0"/>
          <a:fontRef idx="minor"/>
        </p:style>
        <p:txBody>
          <a:bodyPr lIns="90000" rIns="90000" tIns="45000" bIns="45000">
            <a:noAutofit/>
          </a:bodyPr>
          <a:p>
            <a:pPr algn="ctr">
              <a:lnSpc>
                <a:spcPct val="100000"/>
              </a:lnSpc>
            </a:pPr>
            <a:r>
              <a:rPr b="0" lang="en-CA" sz="1800" spc="-1" strike="noStrike">
                <a:solidFill>
                  <a:srgbClr val="000000"/>
                </a:solidFill>
                <a:latin typeface="Arial"/>
                <a:ea typeface="DejaVu Sans"/>
              </a:rPr>
              <a:t>Data</a:t>
            </a:r>
            <a:endParaRPr b="0" lang="en-CA" sz="1800" spc="-1" strike="noStrike">
              <a:latin typeface="Arial"/>
            </a:endParaRPr>
          </a:p>
        </p:txBody>
      </p:sp>
      <p:sp>
        <p:nvSpPr>
          <p:cNvPr id="546" name="CustomShape 11"/>
          <p:cNvSpPr/>
          <p:nvPr/>
        </p:nvSpPr>
        <p:spPr>
          <a:xfrm rot="48600">
            <a:off x="6329880" y="5094360"/>
            <a:ext cx="2880720" cy="354240"/>
          </a:xfrm>
          <a:custGeom>
            <a:avLst/>
            <a:gdLst/>
            <a:ahLst/>
            <a:rect l="l" t="t" r="r" b="b"/>
            <a:pathLst>
              <a:path w="8010" h="989">
                <a:moveTo>
                  <a:pt x="0" y="322"/>
                </a:moveTo>
                <a:lnTo>
                  <a:pt x="7438" y="311"/>
                </a:lnTo>
                <a:lnTo>
                  <a:pt x="7437" y="0"/>
                </a:lnTo>
                <a:lnTo>
                  <a:pt x="8009" y="493"/>
                </a:lnTo>
                <a:lnTo>
                  <a:pt x="7438" y="988"/>
                </a:lnTo>
                <a:lnTo>
                  <a:pt x="7437" y="677"/>
                </a:lnTo>
                <a:lnTo>
                  <a:pt x="0" y="690"/>
                </a:lnTo>
                <a:lnTo>
                  <a:pt x="0" y="322"/>
                </a:lnTo>
              </a:path>
            </a:pathLst>
          </a:custGeom>
          <a:solidFill>
            <a:srgbClr val="ffde59"/>
          </a:solidFill>
          <a:ln>
            <a:solidFill>
              <a:srgbClr val="3465a4"/>
            </a:solidFill>
          </a:ln>
        </p:spPr>
        <p:style>
          <a:lnRef idx="0"/>
          <a:fillRef idx="0"/>
          <a:effectRef idx="0"/>
          <a:fontRef idx="minor"/>
        </p:style>
        <p:txBody>
          <a:bodyPr lIns="90000" rIns="90000" tIns="45000" bIns="45000">
            <a:noAutofit/>
          </a:bodyPr>
          <a:p>
            <a:pPr algn="ctr">
              <a:lnSpc>
                <a:spcPct val="100000"/>
              </a:lnSpc>
            </a:pPr>
            <a:r>
              <a:rPr b="0" lang="en-CA" sz="1800" spc="-1" strike="noStrike">
                <a:solidFill>
                  <a:srgbClr val="000000"/>
                </a:solidFill>
                <a:latin typeface="Arial"/>
                <a:ea typeface="DejaVu Sans"/>
              </a:rPr>
              <a:t>DGGS relations</a:t>
            </a:r>
            <a:endParaRPr b="0" lang="en-CA" sz="180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7" name="CustomShape 1"/>
          <p:cNvSpPr/>
          <p:nvPr/>
        </p:nvSpPr>
        <p:spPr>
          <a:xfrm>
            <a:off x="223560" y="55440"/>
            <a:ext cx="10513080" cy="763200"/>
          </a:xfrm>
          <a:prstGeom prst="rect">
            <a:avLst/>
          </a:prstGeom>
          <a:noFill/>
          <a:ln>
            <a:noFill/>
          </a:ln>
        </p:spPr>
        <p:style>
          <a:lnRef idx="0"/>
          <a:fillRef idx="0"/>
          <a:effectRef idx="0"/>
          <a:fontRef idx="minor"/>
        </p:style>
      </p:sp>
      <p:sp>
        <p:nvSpPr>
          <p:cNvPr id="548" name="CustomShape 2"/>
          <p:cNvSpPr/>
          <p:nvPr/>
        </p:nvSpPr>
        <p:spPr>
          <a:xfrm>
            <a:off x="1296000" y="1656000"/>
            <a:ext cx="242640" cy="3441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CA" sz="1800" spc="-1" strike="noStrike">
                <a:solidFill>
                  <a:srgbClr val="000000"/>
                </a:solidFill>
                <a:latin typeface="Arial"/>
                <a:ea typeface="DejaVu Sans"/>
              </a:rPr>
              <a:t> </a:t>
            </a:r>
            <a:endParaRPr b="0" lang="en-CA" sz="1800" spc="-1" strike="noStrike">
              <a:latin typeface="Arial"/>
            </a:endParaRPr>
          </a:p>
        </p:txBody>
      </p:sp>
      <p:sp>
        <p:nvSpPr>
          <p:cNvPr id="549" name="CustomShape 3"/>
          <p:cNvSpPr/>
          <p:nvPr/>
        </p:nvSpPr>
        <p:spPr>
          <a:xfrm>
            <a:off x="1026000" y="2893680"/>
            <a:ext cx="10137960" cy="14554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CA" sz="3200" spc="-1" strike="noStrike">
                <a:solidFill>
                  <a:srgbClr val="000000"/>
                </a:solidFill>
                <a:latin typeface="Arial"/>
                <a:ea typeface="DejaVu Sans"/>
              </a:rPr>
              <a:t>OGC Testbed-16: Earth Observation Application Packages with Jupyter Notebooks</a:t>
            </a:r>
            <a:endParaRPr b="0" lang="en-CA" sz="3200" spc="-1" strike="noStrike">
              <a:latin typeface="Arial"/>
            </a:endParaRPr>
          </a:p>
          <a:p>
            <a:pPr algn="ctr">
              <a:lnSpc>
                <a:spcPct val="100000"/>
              </a:lnSpc>
            </a:pPr>
            <a:r>
              <a:rPr b="0" lang="en-CA" sz="3200" spc="-1" strike="noStrike" u="sng">
                <a:solidFill>
                  <a:srgbClr val="0563c1"/>
                </a:solidFill>
                <a:uFillTx/>
                <a:latin typeface="Arial"/>
                <a:ea typeface="DejaVu Sans"/>
                <a:hlinkClick r:id="rId1"/>
              </a:rPr>
              <a:t>OGC 20-035</a:t>
            </a:r>
            <a:endParaRPr b="0" lang="en-CA" sz="3200" spc="-1" strike="noStrike">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0" name="CustomShape 1"/>
          <p:cNvSpPr/>
          <p:nvPr/>
        </p:nvSpPr>
        <p:spPr>
          <a:xfrm>
            <a:off x="309600" y="136440"/>
            <a:ext cx="11575080" cy="683280"/>
          </a:xfrm>
          <a:prstGeom prst="rect">
            <a:avLst/>
          </a:prstGeom>
          <a:noFill/>
          <a:ln w="9360">
            <a:noFill/>
          </a:ln>
        </p:spPr>
        <p:style>
          <a:lnRef idx="0"/>
          <a:fillRef idx="0"/>
          <a:effectRef idx="0"/>
          <a:fontRef idx="minor"/>
        </p:style>
        <p:txBody>
          <a:bodyPr lIns="90000" rIns="90000" tIns="45000" bIns="45000" anchor="ctr">
            <a:noAutofit/>
          </a:bodyPr>
          <a:p>
            <a:pPr algn="ctr">
              <a:lnSpc>
                <a:spcPct val="90000"/>
              </a:lnSpc>
            </a:pPr>
            <a:r>
              <a:rPr b="0" lang="en-CA" sz="3200" spc="-1" strike="noStrike">
                <a:solidFill>
                  <a:srgbClr val="ffffff"/>
                </a:solidFill>
                <a:latin typeface="Arial"/>
                <a:ea typeface="MS PGothic"/>
              </a:rPr>
              <a:t>Project is about Jupyter Notebook…</a:t>
            </a:r>
            <a:endParaRPr b="0" lang="en-CA" sz="3200" spc="-1" strike="noStrike">
              <a:latin typeface="Arial"/>
            </a:endParaRPr>
          </a:p>
        </p:txBody>
      </p:sp>
      <p:sp>
        <p:nvSpPr>
          <p:cNvPr id="551" name="CustomShape 2"/>
          <p:cNvSpPr/>
          <p:nvPr/>
        </p:nvSpPr>
        <p:spPr>
          <a:xfrm>
            <a:off x="461880" y="1279440"/>
            <a:ext cx="11275200" cy="488844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479"/>
              </a:spcBef>
            </a:pPr>
            <a:r>
              <a:rPr b="0" lang="en-CA" sz="2400" spc="-1" strike="noStrike">
                <a:solidFill>
                  <a:srgbClr val="44546a"/>
                </a:solidFill>
                <a:latin typeface="Arial"/>
                <a:ea typeface="MS PGothic"/>
              </a:rPr>
              <a:t>A </a:t>
            </a:r>
            <a:r>
              <a:rPr b="1" lang="en-CA" sz="2400" spc="-1" strike="noStrike">
                <a:solidFill>
                  <a:srgbClr val="44546a"/>
                </a:solidFill>
                <a:latin typeface="Arial"/>
                <a:ea typeface="MS PGothic"/>
              </a:rPr>
              <a:t>Notebook</a:t>
            </a:r>
            <a:r>
              <a:rPr b="0" lang="en-CA" sz="2400" spc="-1" strike="noStrike">
                <a:solidFill>
                  <a:srgbClr val="44546a"/>
                </a:solidFill>
                <a:latin typeface="Arial"/>
                <a:ea typeface="MS PGothic"/>
              </a:rPr>
              <a:t> is an web-based interactive programming interface:</a:t>
            </a:r>
            <a:endParaRPr b="0" lang="en-CA" sz="2400" spc="-1" strike="noStrike">
              <a:latin typeface="Arial"/>
            </a:endParaRPr>
          </a:p>
          <a:p>
            <a:pPr>
              <a:lnSpc>
                <a:spcPct val="100000"/>
              </a:lnSpc>
              <a:spcBef>
                <a:spcPts val="479"/>
              </a:spcBef>
            </a:pPr>
            <a:r>
              <a:rPr b="0" lang="en-CA" sz="2400" spc="-1" strike="noStrike">
                <a:solidFill>
                  <a:srgbClr val="44546a"/>
                </a:solidFill>
                <a:latin typeface="Arial"/>
                <a:ea typeface="MS PGothic"/>
              </a:rPr>
              <a:t>	</a:t>
            </a:r>
            <a:r>
              <a:rPr b="0" lang="en-CA" sz="2400" spc="-1" strike="noStrike">
                <a:solidFill>
                  <a:srgbClr val="44546a"/>
                </a:solidFill>
                <a:latin typeface="Arial"/>
                <a:ea typeface="MS PGothic"/>
              </a:rPr>
              <a:t>	</a:t>
            </a:r>
            <a:r>
              <a:rPr b="0" lang="en-CA" sz="2400" spc="-1" strike="noStrike">
                <a:solidFill>
                  <a:srgbClr val="44546a"/>
                </a:solidFill>
                <a:latin typeface="Arial"/>
                <a:ea typeface="MS PGothic"/>
              </a:rPr>
              <a:t>	</a:t>
            </a:r>
            <a:r>
              <a:rPr b="0" lang="en-CA" sz="2400" spc="-1" strike="noStrike">
                <a:solidFill>
                  <a:srgbClr val="44546a"/>
                </a:solidFill>
                <a:latin typeface="Arial"/>
                <a:ea typeface="MS PGothic"/>
              </a:rPr>
              <a:t>	</a:t>
            </a:r>
            <a:r>
              <a:rPr b="0" lang="en-CA" sz="2400" spc="-1" strike="noStrike">
                <a:solidFill>
                  <a:srgbClr val="44546a"/>
                </a:solidFill>
                <a:latin typeface="Arial"/>
                <a:ea typeface="MS PGothic"/>
              </a:rPr>
              <a:t>	</a:t>
            </a:r>
            <a:r>
              <a:rPr b="0" lang="en-CA" sz="2400" spc="-1" strike="noStrike">
                <a:solidFill>
                  <a:srgbClr val="44546a"/>
                </a:solidFill>
                <a:latin typeface="Arial"/>
                <a:ea typeface="MS PGothic"/>
              </a:rPr>
              <a:t>	</a:t>
            </a:r>
            <a:r>
              <a:rPr b="0" lang="en-CA" sz="2400" spc="-1" strike="noStrike">
                <a:solidFill>
                  <a:srgbClr val="44546a"/>
                </a:solidFill>
                <a:latin typeface="Arial"/>
                <a:ea typeface="MS PGothic"/>
              </a:rPr>
              <a:t>	</a:t>
            </a:r>
            <a:r>
              <a:rPr b="0" lang="en-CA" sz="2400" spc="-1" strike="noStrike">
                <a:solidFill>
                  <a:srgbClr val="44546a"/>
                </a:solidFill>
                <a:latin typeface="Arial"/>
                <a:ea typeface="MS PGothic"/>
              </a:rPr>
              <a:t>	</a:t>
            </a:r>
            <a:r>
              <a:rPr b="0" lang="en-CA" sz="2400" spc="-1" strike="noStrike">
                <a:solidFill>
                  <a:srgbClr val="44546a"/>
                </a:solidFill>
                <a:latin typeface="Arial"/>
                <a:ea typeface="MS PGothic"/>
              </a:rPr>
              <a:t> </a:t>
            </a:r>
            <a:r>
              <a:rPr b="0" lang="en-CA" sz="2000" spc="-1" strike="noStrike">
                <a:solidFill>
                  <a:srgbClr val="44546a"/>
                </a:solidFill>
                <a:latin typeface="Arial"/>
                <a:ea typeface="MS PGothic"/>
              </a:rPr>
              <a:t>- Code can be </a:t>
            </a:r>
            <a:r>
              <a:rPr b="1" lang="en-CA" sz="2000" spc="-1" strike="noStrike">
                <a:solidFill>
                  <a:srgbClr val="44546a"/>
                </a:solidFill>
                <a:latin typeface="Arial"/>
                <a:ea typeface="MS PGothic"/>
              </a:rPr>
              <a:t>edited</a:t>
            </a:r>
            <a:r>
              <a:rPr b="0" lang="en-CA" sz="2000" spc="-1" strike="noStrike">
                <a:solidFill>
                  <a:srgbClr val="44546a"/>
                </a:solidFill>
                <a:latin typeface="Arial"/>
                <a:ea typeface="MS PGothic"/>
              </a:rPr>
              <a:t> </a:t>
            </a:r>
            <a:endParaRPr b="0" lang="en-CA" sz="2000" spc="-1" strike="noStrike">
              <a:latin typeface="Arial"/>
            </a:endParaRPr>
          </a:p>
          <a:p>
            <a:pPr>
              <a:lnSpc>
                <a:spcPct val="100000"/>
              </a:lnSpc>
              <a:spcBef>
                <a:spcPts val="400"/>
              </a:spcBef>
            </a:pPr>
            <a:r>
              <a:rPr b="0" lang="en-CA" sz="2000" spc="-1" strike="noStrike">
                <a:solidFill>
                  <a:srgbClr val="44546a"/>
                </a:solidFill>
                <a:latin typeface="Arial"/>
                <a:ea typeface="MS PGothic"/>
              </a:rPr>
              <a:t>	</a:t>
            </a:r>
            <a:r>
              <a:rPr b="0" lang="en-CA" sz="2000" spc="-1" strike="noStrike">
                <a:solidFill>
                  <a:srgbClr val="44546a"/>
                </a:solidFill>
                <a:latin typeface="Arial"/>
                <a:ea typeface="MS PGothic"/>
              </a:rPr>
              <a:t>	</a:t>
            </a:r>
            <a:r>
              <a:rPr b="0" lang="en-CA" sz="2000" spc="-1" strike="noStrike">
                <a:solidFill>
                  <a:srgbClr val="44546a"/>
                </a:solidFill>
                <a:latin typeface="Arial"/>
                <a:ea typeface="MS PGothic"/>
              </a:rPr>
              <a:t>	</a:t>
            </a:r>
            <a:r>
              <a:rPr b="0" lang="en-CA" sz="2000" spc="-1" strike="noStrike">
                <a:solidFill>
                  <a:srgbClr val="44546a"/>
                </a:solidFill>
                <a:latin typeface="Arial"/>
                <a:ea typeface="MS PGothic"/>
              </a:rPr>
              <a:t>	</a:t>
            </a:r>
            <a:r>
              <a:rPr b="0" lang="en-CA" sz="2000" spc="-1" strike="noStrike">
                <a:solidFill>
                  <a:srgbClr val="44546a"/>
                </a:solidFill>
                <a:latin typeface="Arial"/>
                <a:ea typeface="MS PGothic"/>
              </a:rPr>
              <a:t>	</a:t>
            </a:r>
            <a:r>
              <a:rPr b="0" lang="en-CA" sz="2000" spc="-1" strike="noStrike">
                <a:solidFill>
                  <a:srgbClr val="44546a"/>
                </a:solidFill>
                <a:latin typeface="Arial"/>
                <a:ea typeface="MS PGothic"/>
              </a:rPr>
              <a:t>	</a:t>
            </a:r>
            <a:r>
              <a:rPr b="0" lang="en-CA" sz="2000" spc="-1" strike="noStrike">
                <a:solidFill>
                  <a:srgbClr val="44546a"/>
                </a:solidFill>
                <a:latin typeface="Arial"/>
                <a:ea typeface="MS PGothic"/>
              </a:rPr>
              <a:t>	</a:t>
            </a:r>
            <a:r>
              <a:rPr b="0" lang="en-CA" sz="2000" spc="-1" strike="noStrike">
                <a:solidFill>
                  <a:srgbClr val="44546a"/>
                </a:solidFill>
                <a:latin typeface="Arial"/>
                <a:ea typeface="MS PGothic"/>
              </a:rPr>
              <a:t>	</a:t>
            </a:r>
            <a:r>
              <a:rPr b="0" lang="en-CA" sz="2000" spc="-1" strike="noStrike">
                <a:solidFill>
                  <a:srgbClr val="44546a"/>
                </a:solidFill>
                <a:latin typeface="Arial"/>
                <a:ea typeface="MS PGothic"/>
              </a:rPr>
              <a:t> </a:t>
            </a:r>
            <a:r>
              <a:rPr b="0" lang="en-CA" sz="2000" spc="-1" strike="noStrike">
                <a:solidFill>
                  <a:srgbClr val="44546a"/>
                </a:solidFill>
                <a:latin typeface="Arial"/>
                <a:ea typeface="MS PGothic"/>
              </a:rPr>
              <a:t>- Execution</a:t>
            </a:r>
            <a:r>
              <a:rPr b="1" lang="en-CA" sz="2000" spc="-1" strike="noStrike">
                <a:solidFill>
                  <a:srgbClr val="44546a"/>
                </a:solidFill>
                <a:latin typeface="Arial"/>
                <a:ea typeface="MS PGothic"/>
              </a:rPr>
              <a:t> </a:t>
            </a:r>
            <a:r>
              <a:rPr b="0" lang="en-CA" sz="2000" spc="-1" strike="noStrike">
                <a:solidFill>
                  <a:srgbClr val="44546a"/>
                </a:solidFill>
                <a:latin typeface="Arial"/>
                <a:ea typeface="MS PGothic"/>
              </a:rPr>
              <a:t>on the fly</a:t>
            </a:r>
            <a:endParaRPr b="0" lang="en-CA" sz="2000" spc="-1" strike="noStrike">
              <a:latin typeface="Arial"/>
            </a:endParaRPr>
          </a:p>
        </p:txBody>
      </p:sp>
      <p:sp>
        <p:nvSpPr>
          <p:cNvPr id="552" name="CustomShape 3"/>
          <p:cNvSpPr/>
          <p:nvPr/>
        </p:nvSpPr>
        <p:spPr>
          <a:xfrm>
            <a:off x="3963960" y="6553080"/>
            <a:ext cx="4264560" cy="2260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0" lang="en-CA" sz="900" spc="-1" strike="noStrike">
                <a:solidFill>
                  <a:srgbClr val="092e5c"/>
                </a:solidFill>
                <a:latin typeface="Arial"/>
                <a:ea typeface="MS PGothic"/>
              </a:rPr>
              <a:t>Copyright © 2020 Open Geospatial Consortium</a:t>
            </a:r>
            <a:endParaRPr b="0" lang="en-CA" sz="900" spc="-1" strike="noStrike">
              <a:latin typeface="Arial"/>
            </a:endParaRPr>
          </a:p>
        </p:txBody>
      </p:sp>
      <p:pic>
        <p:nvPicPr>
          <p:cNvPr id="553" name="Picture 1" descr="">
            <a:hlinkClick r:id="" action="ppaction://media"/>
          </p:cNvPr>
          <p:cNvPicPr/>
          <p:nvPr>
            <a:videoFile r:link="rId1"/>
            <p:extLst>
              <p:ext uri="{DAA4B4D4-6D71-4841-9C94-3DE7FCFB9230}">
                <p14:media r:embed="rId2"/>
              </p:ext>
            </p:extLst>
          </p:nvPr>
        </p:nvPicPr>
        <p:blipFill>
          <a:blip r:embed="rId3"/>
        </p:blipFill>
        <p:spPr>
          <a:xfrm>
            <a:off x="-12600" y="1828800"/>
            <a:ext cx="7820640" cy="5026680"/>
          </a:xfrm>
          <a:prstGeom prst="rect">
            <a:avLst/>
          </a:prstGeom>
          <a:ln>
            <a:noFill/>
          </a:ln>
        </p:spPr>
      </p:pic>
    </p:spTree>
  </p:cSld>
  <mc:AlternateContent>
    <mc:Choice Requires="p14">
      <p:transition spd="med" p14:dur="700">
        <p:fade/>
      </p:transition>
    </mc:Choice>
    <mc:Fallback>
      <p:transition spd="med">
        <p:fade/>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afterEffect" fill="hold" presetClass="mediacall">
                                  <p:stCondLst>
                                    <p:cond delay="0"/>
                                  </p:stCondLst>
                                  <p:childTnLst>
                                    <p:cmd type="call">
                                      <p:cBhvr>
                                        <p:cTn id="6" dur="33041" fill="hold"/>
                                        <p:tgtEl>
                                          <p:spTgt spid="553"/>
                                        </p:tgtEl>
                                      </p:cBhvr>
                                    </p:cmd>
                                  </p:childTnLst>
                                </p:cTn>
                              </p:par>
                            </p:childTnLst>
                          </p:cTn>
                        </p:par>
                      </p:childTnLst>
                    </p:cTn>
                  </p:par>
                </p:childTnLst>
              </p:cTn>
              <p:prevCondLst>
                <p:cond evt="onPrev">
                  <p:tgtEl>
                    <p:sldTgt/>
                  </p:tgtEl>
                </p:cond>
              </p:prevCondLst>
              <p:nextCondLst>
                <p:cond evt="onNext">
                  <p:tgtEl>
                    <p:sldTgt/>
                  </p:tgtEl>
                </p:cond>
              </p:nextCondLst>
            </p:seq>
            <p:seq>
              <p:cTn id="7" restart="whenNotActive" nodeType="interactiveSeq" fill="hold">
                <p:stCondLst>
                  <p:cond delay="0" evt="onClick">
                    <p:tgtEl>
                      <p:spTgt spid="553"/>
                    </p:tgtEl>
                  </p:cond>
                </p:stCondLst>
                <p:childTnLst>
                  <p:par>
                    <p:cTn id="8" fill="hold">
                      <p:stCondLst>
                        <p:cond delay="0" evt="onClick">
                          <p:tgtEl>
                            <p:spTgt spid="553"/>
                          </p:tgtEl>
                        </p:cond>
                      </p:stCondLst>
                      <p:childTnLst>
                        <p:par>
                          <p:cTn id="9" fill="hold">
                            <p:stCondLst>
                              <p:cond delay="0"/>
                            </p:stCondLst>
                            <p:childTnLst>
                              <p:par>
                                <p:cTn id="10" nodeType="clickEffect" fill="hold" presetClass="mediacall">
                                  <p:stCondLst>
                                    <p:cond delay="0"/>
                                  </p:stCondLst>
                                  <p:childTnLst>
                                    <p:cmd type="call" cmd="togglePause">
                                      <p:cBhvr>
                                        <p:cTn id="11" dur="1" fill="hold"/>
                                        <p:tgtEl>
                                          <p:spTgt spid="553"/>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4" name="CustomShape 1"/>
          <p:cNvSpPr/>
          <p:nvPr/>
        </p:nvSpPr>
        <p:spPr>
          <a:xfrm>
            <a:off x="309600" y="136440"/>
            <a:ext cx="11575080" cy="683280"/>
          </a:xfrm>
          <a:prstGeom prst="rect">
            <a:avLst/>
          </a:prstGeom>
          <a:noFill/>
          <a:ln w="9360">
            <a:noFill/>
          </a:ln>
        </p:spPr>
        <p:style>
          <a:lnRef idx="0"/>
          <a:fillRef idx="0"/>
          <a:effectRef idx="0"/>
          <a:fontRef idx="minor"/>
        </p:style>
        <p:txBody>
          <a:bodyPr lIns="90000" rIns="90000" tIns="45000" bIns="45000" anchor="ctr">
            <a:noAutofit/>
          </a:bodyPr>
          <a:p>
            <a:pPr algn="ctr">
              <a:lnSpc>
                <a:spcPct val="90000"/>
              </a:lnSpc>
            </a:pPr>
            <a:r>
              <a:rPr b="0" lang="en-CA" sz="3200" spc="-1" strike="noStrike">
                <a:solidFill>
                  <a:srgbClr val="ffffff"/>
                </a:solidFill>
                <a:latin typeface="Arial"/>
                <a:ea typeface="MS PGothic"/>
              </a:rPr>
              <a:t>…</a:t>
            </a:r>
            <a:r>
              <a:rPr b="0" lang="en-CA" sz="3200" spc="-1" strike="noStrike">
                <a:solidFill>
                  <a:srgbClr val="ffffff"/>
                </a:solidFill>
                <a:latin typeface="Arial"/>
                <a:ea typeface="MS PGothic"/>
              </a:rPr>
              <a:t>And about the OGC EO XP Platform</a:t>
            </a:r>
            <a:endParaRPr b="0" lang="en-CA" sz="3200" spc="-1" strike="noStrike">
              <a:latin typeface="Arial"/>
            </a:endParaRPr>
          </a:p>
        </p:txBody>
      </p:sp>
      <p:sp>
        <p:nvSpPr>
          <p:cNvPr id="555" name="CustomShape 2"/>
          <p:cNvSpPr/>
          <p:nvPr/>
        </p:nvSpPr>
        <p:spPr>
          <a:xfrm>
            <a:off x="461880" y="1279440"/>
            <a:ext cx="11275200" cy="4888440"/>
          </a:xfrm>
          <a:prstGeom prst="rect">
            <a:avLst/>
          </a:prstGeom>
          <a:noFill/>
          <a:ln>
            <a:noFill/>
          </a:ln>
        </p:spPr>
        <p:style>
          <a:lnRef idx="0"/>
          <a:fillRef idx="0"/>
          <a:effectRef idx="0"/>
          <a:fontRef idx="minor"/>
        </p:style>
        <p:txBody>
          <a:bodyPr lIns="90000" rIns="90000" tIns="45000" bIns="45000">
            <a:noAutofit/>
          </a:bodyPr>
          <a:p>
            <a:pPr algn="ctr">
              <a:lnSpc>
                <a:spcPct val="100000"/>
              </a:lnSpc>
              <a:spcBef>
                <a:spcPts val="479"/>
              </a:spcBef>
            </a:pPr>
            <a:endParaRPr b="0" lang="en-CA" sz="1800" spc="-1" strike="noStrike">
              <a:latin typeface="Arial"/>
            </a:endParaRPr>
          </a:p>
          <a:p>
            <a:pPr algn="ctr">
              <a:lnSpc>
                <a:spcPct val="100000"/>
              </a:lnSpc>
              <a:spcBef>
                <a:spcPts val="479"/>
              </a:spcBef>
            </a:pPr>
            <a:endParaRPr b="0" lang="en-CA" sz="1800" spc="-1" strike="noStrike">
              <a:latin typeface="Arial"/>
            </a:endParaRPr>
          </a:p>
          <a:p>
            <a:pPr algn="ctr">
              <a:lnSpc>
                <a:spcPct val="100000"/>
              </a:lnSpc>
              <a:spcBef>
                <a:spcPts val="479"/>
              </a:spcBef>
            </a:pPr>
            <a:endParaRPr b="0" lang="en-CA" sz="1800" spc="-1" strike="noStrike">
              <a:latin typeface="Arial"/>
            </a:endParaRPr>
          </a:p>
          <a:p>
            <a:pPr>
              <a:lnSpc>
                <a:spcPct val="100000"/>
              </a:lnSpc>
              <a:spcBef>
                <a:spcPts val="479"/>
              </a:spcBef>
            </a:pPr>
            <a:endParaRPr b="0" lang="en-CA" sz="1800" spc="-1" strike="noStrike">
              <a:latin typeface="Arial"/>
            </a:endParaRPr>
          </a:p>
        </p:txBody>
      </p:sp>
      <p:sp>
        <p:nvSpPr>
          <p:cNvPr id="556" name="CustomShape 3"/>
          <p:cNvSpPr/>
          <p:nvPr/>
        </p:nvSpPr>
        <p:spPr>
          <a:xfrm>
            <a:off x="3963960" y="6553080"/>
            <a:ext cx="4264560" cy="2260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0" lang="en-CA" sz="900" spc="-1" strike="noStrike">
                <a:solidFill>
                  <a:srgbClr val="092e5c"/>
                </a:solidFill>
                <a:latin typeface="Arial"/>
                <a:ea typeface="MS PGothic"/>
              </a:rPr>
              <a:t>Copyright © 2020 Open Geospatial Consortium</a:t>
            </a:r>
            <a:endParaRPr b="0" lang="en-CA" sz="900" spc="-1" strike="noStrike">
              <a:latin typeface="Arial"/>
            </a:endParaRPr>
          </a:p>
        </p:txBody>
      </p:sp>
      <p:pic>
        <p:nvPicPr>
          <p:cNvPr id="557" name="Picture 4" descr=""/>
          <p:cNvPicPr/>
          <p:nvPr/>
        </p:nvPicPr>
        <p:blipFill>
          <a:blip r:embed="rId1"/>
          <a:stretch/>
        </p:blipFill>
        <p:spPr>
          <a:xfrm>
            <a:off x="4724280" y="2514600"/>
            <a:ext cx="2571480" cy="2657880"/>
          </a:xfrm>
          <a:prstGeom prst="rect">
            <a:avLst/>
          </a:prstGeom>
          <a:ln>
            <a:noFill/>
          </a:ln>
        </p:spPr>
      </p:pic>
    </p:spTree>
  </p:cSld>
  <mc:AlternateContent>
    <mc:Choice Requires="p14">
      <p:transition spd="med" p14:dur="700">
        <p:fade/>
      </p:transition>
    </mc:Choice>
    <mc:Fallback>
      <p:transition spd="med">
        <p:fade/>
      </p:transition>
    </mc:Fallback>
  </mc:AlternateContent>
  <p:timing>
    <p:tnLst>
      <p:par>
        <p:cTn id="12" dur="indefinite" restart="never" nodeType="tmRoot">
          <p:childTnLst>
            <p:seq>
              <p:cTn id="13" dur="indefinite" nodeType="mainSeq">
                <p:childTnLst>
                  <p:par>
                    <p:cTn id="14" fill="hold">
                      <p:stCondLst>
                        <p:cond delay="indefinite"/>
                      </p:stCondLst>
                      <p:childTnLst>
                        <p:par>
                          <p:cTn id="15" fill="hold">
                            <p:stCondLst>
                              <p:cond delay="0"/>
                            </p:stCondLst>
                            <p:childTnLst>
                              <p:par>
                                <p:cTn id="16" nodeType="clickEffect" fill="hold" presetClass="entr" presetID="31">
                                  <p:stCondLst>
                                    <p:cond delay="0"/>
                                  </p:stCondLst>
                                  <p:childTnLst>
                                    <p:set>
                                      <p:cBhvr>
                                        <p:cTn id="17" dur="1" fill="hold">
                                          <p:stCondLst>
                                            <p:cond delay="0"/>
                                          </p:stCondLst>
                                        </p:cTn>
                                        <p:tgtEl>
                                          <p:spTgt spid="557"/>
                                        </p:tgtEl>
                                        <p:attrNameLst>
                                          <p:attrName>style.visibility</p:attrName>
                                        </p:attrNameLst>
                                      </p:cBhvr>
                                      <p:to>
                                        <p:strVal val="visible"/>
                                      </p:to>
                                    </p:set>
                                    <p:anim calcmode="lin" valueType="num">
                                      <p:cBhvr additive="repl">
                                        <p:cTn id="18" dur="1000" fill="hold"/>
                                        <p:tgtEl>
                                          <p:spTgt spid="557"/>
                                        </p:tgtEl>
                                        <p:attrNameLst>
                                          <p:attrName>ppt_w</p:attrName>
                                        </p:attrNameLst>
                                      </p:cBhvr>
                                      <p:tavLst>
                                        <p:tav tm="0">
                                          <p:val>
                                            <p:fltVal val="0"/>
                                          </p:val>
                                        </p:tav>
                                        <p:tav tm="100000">
                                          <p:val>
                                            <p:strVal val="#ppt_w"/>
                                          </p:val>
                                        </p:tav>
                                      </p:tavLst>
                                    </p:anim>
                                    <p:anim calcmode="lin" valueType="num">
                                      <p:cBhvr additive="repl">
                                        <p:cTn id="19" dur="1000" fill="hold"/>
                                        <p:tgtEl>
                                          <p:spTgt spid="557"/>
                                        </p:tgtEl>
                                        <p:attrNameLst>
                                          <p:attrName>ppt_h</p:attrName>
                                        </p:attrNameLst>
                                      </p:cBhvr>
                                      <p:tavLst>
                                        <p:tav tm="0">
                                          <p:val>
                                            <p:fltVal val="0"/>
                                          </p:val>
                                        </p:tav>
                                        <p:tav tm="100000">
                                          <p:val>
                                            <p:strVal val="#ppt_h"/>
                                          </p:val>
                                        </p:tav>
                                      </p:tavLst>
                                    </p:anim>
                                    <p:anim calcmode="lin" valueType="num">
                                      <p:cBhvr additive="repl">
                                        <p:cTn id="20" dur="1000" fill="hold"/>
                                        <p:tgtEl>
                                          <p:spTgt spid="557"/>
                                        </p:tgtEl>
                                        <p:attrNameLst>
                                          <p:attrName>r</p:attrName>
                                        </p:attrNameLst>
                                      </p:cBhvr>
                                      <p:tavLst>
                                        <p:tav tm="0">
                                          <p:val>
                                            <p:strVal val="90"/>
                                          </p:val>
                                        </p:tav>
                                        <p:tav tm="100000">
                                          <p:val>
                                            <p:strVal val="0"/>
                                          </p:val>
                                        </p:tav>
                                      </p:tavLst>
                                    </p:anim>
                                    <p:animEffect filter="fade" transition="in">
                                      <p:cBhvr additive="repl">
                                        <p:cTn id="21" dur="1000"/>
                                        <p:tgtEl>
                                          <p:spTgt spid="5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8" name="CustomShape 1"/>
          <p:cNvSpPr/>
          <p:nvPr/>
        </p:nvSpPr>
        <p:spPr>
          <a:xfrm>
            <a:off x="6451200" y="2819520"/>
            <a:ext cx="2435760" cy="1849680"/>
          </a:xfrm>
          <a:prstGeom prst="rect">
            <a:avLst/>
          </a:prstGeom>
          <a:solidFill>
            <a:srgbClr val="65eaff"/>
          </a:solidFill>
          <a:ln w="12600">
            <a:noFill/>
          </a:ln>
        </p:spPr>
        <p:style>
          <a:lnRef idx="0"/>
          <a:fillRef idx="0"/>
          <a:effectRef idx="0"/>
          <a:fontRef idx="minor"/>
        </p:style>
      </p:sp>
      <p:sp>
        <p:nvSpPr>
          <p:cNvPr id="559" name="CustomShape 2"/>
          <p:cNvSpPr/>
          <p:nvPr/>
        </p:nvSpPr>
        <p:spPr>
          <a:xfrm>
            <a:off x="309600" y="136440"/>
            <a:ext cx="11575080" cy="683280"/>
          </a:xfrm>
          <a:prstGeom prst="rect">
            <a:avLst/>
          </a:prstGeom>
          <a:noFill/>
          <a:ln w="9360">
            <a:noFill/>
          </a:ln>
        </p:spPr>
        <p:style>
          <a:lnRef idx="0"/>
          <a:fillRef idx="0"/>
          <a:effectRef idx="0"/>
          <a:fontRef idx="minor"/>
        </p:style>
        <p:txBody>
          <a:bodyPr lIns="90000" rIns="90000" tIns="45000" bIns="45000" anchor="ctr">
            <a:noAutofit/>
          </a:bodyPr>
          <a:p>
            <a:pPr algn="ctr">
              <a:lnSpc>
                <a:spcPct val="90000"/>
              </a:lnSpc>
            </a:pPr>
            <a:r>
              <a:rPr b="1" lang="en-CA" sz="3200" spc="-1" strike="noStrike">
                <a:solidFill>
                  <a:srgbClr val="ffffff"/>
                </a:solidFill>
                <a:latin typeface="Arial"/>
                <a:ea typeface="MS PGothic"/>
              </a:rPr>
              <a:t>Before</a:t>
            </a:r>
            <a:r>
              <a:rPr b="0" lang="en-CA" sz="3200" spc="-1" strike="noStrike">
                <a:solidFill>
                  <a:srgbClr val="ffffff"/>
                </a:solidFill>
                <a:latin typeface="Arial"/>
                <a:ea typeface="MS PGothic"/>
              </a:rPr>
              <a:t> Earth Observation Cloud Platforms…</a:t>
            </a:r>
            <a:endParaRPr b="0" lang="en-CA" sz="3200" spc="-1" strike="noStrike">
              <a:latin typeface="Arial"/>
            </a:endParaRPr>
          </a:p>
        </p:txBody>
      </p:sp>
      <p:sp>
        <p:nvSpPr>
          <p:cNvPr id="560" name="CustomShape 3"/>
          <p:cNvSpPr/>
          <p:nvPr/>
        </p:nvSpPr>
        <p:spPr>
          <a:xfrm>
            <a:off x="461880" y="1279440"/>
            <a:ext cx="11275200" cy="488844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479"/>
              </a:spcBef>
            </a:pPr>
            <a:endParaRPr b="0" lang="en-CA" sz="1800" spc="-1" strike="noStrike">
              <a:latin typeface="Arial"/>
            </a:endParaRPr>
          </a:p>
          <a:p>
            <a:pPr>
              <a:lnSpc>
                <a:spcPct val="100000"/>
              </a:lnSpc>
              <a:spcBef>
                <a:spcPts val="479"/>
              </a:spcBef>
            </a:pPr>
            <a:endParaRPr b="0" lang="en-CA" sz="1800" spc="-1" strike="noStrike">
              <a:latin typeface="Arial"/>
            </a:endParaRPr>
          </a:p>
          <a:p>
            <a:pPr>
              <a:lnSpc>
                <a:spcPct val="100000"/>
              </a:lnSpc>
              <a:spcBef>
                <a:spcPts val="479"/>
              </a:spcBef>
            </a:pPr>
            <a:r>
              <a:rPr b="0" lang="en-CA" sz="2400" spc="-1" strike="noStrike">
                <a:solidFill>
                  <a:srgbClr val="44546a"/>
                </a:solidFill>
                <a:latin typeface="Wingdings"/>
                <a:ea typeface="MS PGothic"/>
              </a:rPr>
              <a:t></a:t>
            </a:r>
            <a:r>
              <a:rPr b="0" lang="en-CA" sz="2400" spc="-1" strike="noStrike">
                <a:solidFill>
                  <a:srgbClr val="44546a"/>
                </a:solidFill>
                <a:latin typeface="Arial"/>
                <a:ea typeface="MS PGothic"/>
              </a:rPr>
              <a:t> </a:t>
            </a:r>
            <a:r>
              <a:rPr b="0" lang="en-CA" sz="2400" spc="-1" strike="noStrike">
                <a:solidFill>
                  <a:srgbClr val="44546a"/>
                </a:solidFill>
                <a:latin typeface="Arial"/>
                <a:ea typeface="MS PGothic"/>
              </a:rPr>
              <a:t>Download data and analyse </a:t>
            </a:r>
            <a:r>
              <a:rPr b="1" lang="en-CA" sz="2400" spc="-1" strike="noStrike">
                <a:solidFill>
                  <a:srgbClr val="44546a"/>
                </a:solidFill>
                <a:latin typeface="Arial"/>
                <a:ea typeface="MS PGothic"/>
              </a:rPr>
              <a:t>on local system</a:t>
            </a:r>
            <a:r>
              <a:rPr b="0" lang="en-CA" sz="2400" spc="-1" strike="noStrike">
                <a:solidFill>
                  <a:srgbClr val="44546a"/>
                </a:solidFill>
                <a:latin typeface="Arial"/>
                <a:ea typeface="MS PGothic"/>
              </a:rPr>
              <a:t>:</a:t>
            </a:r>
            <a:endParaRPr b="0" lang="en-CA" sz="2400" spc="-1" strike="noStrike">
              <a:latin typeface="Arial"/>
            </a:endParaRPr>
          </a:p>
        </p:txBody>
      </p:sp>
      <p:sp>
        <p:nvSpPr>
          <p:cNvPr id="561" name="CustomShape 4"/>
          <p:cNvSpPr/>
          <p:nvPr/>
        </p:nvSpPr>
        <p:spPr>
          <a:xfrm>
            <a:off x="3963960" y="6553080"/>
            <a:ext cx="4264560" cy="2260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0" lang="en-CA" sz="900" spc="-1" strike="noStrike">
                <a:solidFill>
                  <a:srgbClr val="092e5c"/>
                </a:solidFill>
                <a:latin typeface="Arial"/>
                <a:ea typeface="MS PGothic"/>
              </a:rPr>
              <a:t>Copyright © 2020 Open Geospatial Consortium</a:t>
            </a:r>
            <a:endParaRPr b="0" lang="en-CA" sz="900" spc="-1" strike="noStrike">
              <a:latin typeface="Arial"/>
            </a:endParaRPr>
          </a:p>
        </p:txBody>
      </p:sp>
      <p:sp>
        <p:nvSpPr>
          <p:cNvPr id="562" name="CustomShape 5"/>
          <p:cNvSpPr/>
          <p:nvPr/>
        </p:nvSpPr>
        <p:spPr>
          <a:xfrm>
            <a:off x="1981080" y="2819520"/>
            <a:ext cx="3295080" cy="1849680"/>
          </a:xfrm>
          <a:prstGeom prst="rect">
            <a:avLst/>
          </a:prstGeom>
          <a:solidFill>
            <a:srgbClr val="65eaff"/>
          </a:solidFill>
          <a:ln>
            <a:noFill/>
          </a:ln>
        </p:spPr>
        <p:style>
          <a:lnRef idx="2">
            <a:schemeClr val="accent1">
              <a:shade val="50000"/>
            </a:schemeClr>
          </a:lnRef>
          <a:fillRef idx="1">
            <a:schemeClr val="accent1"/>
          </a:fillRef>
          <a:effectRef idx="0">
            <a:schemeClr val="accent1"/>
          </a:effectRef>
          <a:fontRef idx="minor"/>
        </p:style>
      </p:sp>
      <p:pic>
        <p:nvPicPr>
          <p:cNvPr id="563" name="Picture 22" descr=""/>
          <p:cNvPicPr/>
          <p:nvPr/>
        </p:nvPicPr>
        <p:blipFill>
          <a:blip r:embed="rId1"/>
          <a:stretch/>
        </p:blipFill>
        <p:spPr>
          <a:xfrm>
            <a:off x="7845120" y="3109320"/>
            <a:ext cx="769320" cy="732960"/>
          </a:xfrm>
          <a:prstGeom prst="rect">
            <a:avLst/>
          </a:prstGeom>
          <a:ln>
            <a:noFill/>
          </a:ln>
        </p:spPr>
      </p:pic>
      <p:grpSp>
        <p:nvGrpSpPr>
          <p:cNvPr id="564" name="Group 6"/>
          <p:cNvGrpSpPr/>
          <p:nvPr/>
        </p:nvGrpSpPr>
        <p:grpSpPr>
          <a:xfrm>
            <a:off x="2138760" y="3215880"/>
            <a:ext cx="1460160" cy="1241280"/>
            <a:chOff x="2138760" y="3215880"/>
            <a:chExt cx="1460160" cy="1241280"/>
          </a:xfrm>
        </p:grpSpPr>
        <p:pic>
          <p:nvPicPr>
            <p:cNvPr id="565" name="Picture 24" descr=""/>
            <p:cNvPicPr/>
            <p:nvPr/>
          </p:nvPicPr>
          <p:blipFill>
            <a:blip r:embed="rId2"/>
            <a:stretch/>
          </p:blipFill>
          <p:spPr>
            <a:xfrm>
              <a:off x="2468520" y="3215880"/>
              <a:ext cx="800280" cy="800280"/>
            </a:xfrm>
            <a:prstGeom prst="rect">
              <a:avLst/>
            </a:prstGeom>
            <a:ln>
              <a:noFill/>
            </a:ln>
          </p:spPr>
        </p:pic>
        <p:sp>
          <p:nvSpPr>
            <p:cNvPr id="566" name="CustomShape 7"/>
            <p:cNvSpPr/>
            <p:nvPr/>
          </p:nvSpPr>
          <p:spPr>
            <a:xfrm>
              <a:off x="2138760" y="4062600"/>
              <a:ext cx="1460160" cy="394560"/>
            </a:xfrm>
            <a:prstGeom prst="rect">
              <a:avLst/>
            </a:prstGeom>
            <a:solidFill>
              <a:srgbClr val="0f9af0"/>
            </a:solidFill>
            <a:ln>
              <a:noFill/>
            </a:ln>
          </p:spPr>
          <p:style>
            <a:lnRef idx="0"/>
            <a:fillRef idx="0"/>
            <a:effectRef idx="0"/>
            <a:fontRef idx="minor"/>
          </p:style>
          <p:txBody>
            <a:bodyPr lIns="90000" rIns="90000" tIns="45000" bIns="45000">
              <a:spAutoFit/>
            </a:bodyPr>
            <a:p>
              <a:pPr algn="ctr">
                <a:lnSpc>
                  <a:spcPct val="100000"/>
                </a:lnSpc>
              </a:pPr>
              <a:r>
                <a:rPr b="0" i="1" lang="en-CA" sz="2000" spc="-1" strike="noStrike">
                  <a:solidFill>
                    <a:srgbClr val="ffffff"/>
                  </a:solidFill>
                  <a:latin typeface="Lato"/>
                  <a:ea typeface="Lato"/>
                </a:rPr>
                <a:t>Customer</a:t>
              </a:r>
              <a:endParaRPr b="0" lang="en-CA" sz="2000" spc="-1" strike="noStrike">
                <a:latin typeface="Arial"/>
              </a:endParaRPr>
            </a:p>
          </p:txBody>
        </p:sp>
      </p:grpSp>
      <p:sp>
        <p:nvSpPr>
          <p:cNvPr id="567" name="CustomShape 8"/>
          <p:cNvSpPr/>
          <p:nvPr/>
        </p:nvSpPr>
        <p:spPr>
          <a:xfrm flipH="1">
            <a:off x="5394600" y="3510720"/>
            <a:ext cx="934920" cy="654840"/>
          </a:xfrm>
          <a:prstGeom prst="rightArrow">
            <a:avLst>
              <a:gd name="adj1" fmla="val 50000"/>
              <a:gd name="adj2" fmla="val 50000"/>
            </a:avLst>
          </a:prstGeom>
          <a:solidFill>
            <a:srgbClr val="18e0ff"/>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en-CA" sz="1000" spc="-1" strike="noStrike">
                <a:solidFill>
                  <a:srgbClr val="ffffff"/>
                </a:solidFill>
                <a:latin typeface="Arial"/>
                <a:ea typeface="MS PGothic"/>
              </a:rPr>
              <a:t>DATA</a:t>
            </a:r>
            <a:endParaRPr b="0" lang="en-CA" sz="1000" spc="-1" strike="noStrike">
              <a:latin typeface="Arial"/>
            </a:endParaRPr>
          </a:p>
        </p:txBody>
      </p:sp>
      <p:pic>
        <p:nvPicPr>
          <p:cNvPr id="568" name="Picture 27" descr=""/>
          <p:cNvPicPr/>
          <p:nvPr/>
        </p:nvPicPr>
        <p:blipFill>
          <a:blip r:embed="rId3"/>
          <a:stretch/>
        </p:blipFill>
        <p:spPr>
          <a:xfrm>
            <a:off x="6968160" y="3510720"/>
            <a:ext cx="661320" cy="661320"/>
          </a:xfrm>
          <a:prstGeom prst="rect">
            <a:avLst/>
          </a:prstGeom>
          <a:ln>
            <a:noFill/>
          </a:ln>
        </p:spPr>
      </p:pic>
      <p:pic>
        <p:nvPicPr>
          <p:cNvPr id="569" name="Picture 28" descr=""/>
          <p:cNvPicPr/>
          <p:nvPr/>
        </p:nvPicPr>
        <p:blipFill>
          <a:blip r:embed="rId4"/>
          <a:stretch/>
        </p:blipFill>
        <p:spPr>
          <a:xfrm>
            <a:off x="5855400" y="3121560"/>
            <a:ext cx="493560" cy="493560"/>
          </a:xfrm>
          <a:prstGeom prst="rect">
            <a:avLst/>
          </a:prstGeom>
          <a:ln>
            <a:noFill/>
          </a:ln>
        </p:spPr>
      </p:pic>
      <p:pic>
        <p:nvPicPr>
          <p:cNvPr id="570" name="Picture 29" descr=""/>
          <p:cNvPicPr/>
          <p:nvPr/>
        </p:nvPicPr>
        <p:blipFill>
          <a:blip r:embed="rId5"/>
          <a:stretch/>
        </p:blipFill>
        <p:spPr>
          <a:xfrm>
            <a:off x="3821040" y="3292560"/>
            <a:ext cx="1203840" cy="1203840"/>
          </a:xfrm>
          <a:prstGeom prst="rect">
            <a:avLst/>
          </a:prstGeom>
          <a:ln>
            <a:noFill/>
          </a:ln>
        </p:spPr>
      </p:pic>
      <p:sp>
        <p:nvSpPr>
          <p:cNvPr id="571" name="CustomShape 9"/>
          <p:cNvSpPr/>
          <p:nvPr/>
        </p:nvSpPr>
        <p:spPr>
          <a:xfrm>
            <a:off x="6693480" y="4370040"/>
            <a:ext cx="982080" cy="241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CA" sz="1000" spc="-1" strike="noStrike">
                <a:solidFill>
                  <a:srgbClr val="ffffff"/>
                </a:solidFill>
                <a:latin typeface="CG Times"/>
                <a:ea typeface="MS PGothic"/>
              </a:rPr>
              <a:t>Platform</a:t>
            </a:r>
            <a:endParaRPr b="0" lang="en-CA" sz="1000" spc="-1" strike="noStrike">
              <a:latin typeface="Arial"/>
            </a:endParaRPr>
          </a:p>
        </p:txBody>
      </p:sp>
      <p:sp>
        <p:nvSpPr>
          <p:cNvPr id="572" name="CustomShape 10"/>
          <p:cNvSpPr/>
          <p:nvPr/>
        </p:nvSpPr>
        <p:spPr>
          <a:xfrm>
            <a:off x="4660920" y="4372560"/>
            <a:ext cx="982080" cy="241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CA" sz="1000" spc="-1" strike="noStrike">
                <a:solidFill>
                  <a:srgbClr val="ffffff"/>
                </a:solidFill>
                <a:latin typeface="CG Times"/>
                <a:ea typeface="MS PGothic"/>
              </a:rPr>
              <a:t>Local</a:t>
            </a:r>
            <a:endParaRPr b="0" lang="en-CA" sz="1000" spc="-1" strike="noStrike">
              <a:latin typeface="Arial"/>
            </a:endParaRPr>
          </a:p>
        </p:txBody>
      </p:sp>
      <p:pic>
        <p:nvPicPr>
          <p:cNvPr id="573" name="Picture 33" descr=""/>
          <p:cNvPicPr/>
          <p:nvPr/>
        </p:nvPicPr>
        <p:blipFill>
          <a:blip r:embed="rId6"/>
          <a:stretch/>
        </p:blipFill>
        <p:spPr>
          <a:xfrm>
            <a:off x="4251960" y="3474000"/>
            <a:ext cx="696960" cy="618120"/>
          </a:xfrm>
          <a:prstGeom prst="rect">
            <a:avLst/>
          </a:prstGeom>
          <a:ln>
            <a:noFill/>
          </a:ln>
        </p:spPr>
      </p:pic>
      <p:pic>
        <p:nvPicPr>
          <p:cNvPr id="574" name="Picture 30" descr=""/>
          <p:cNvPicPr/>
          <p:nvPr/>
        </p:nvPicPr>
        <p:blipFill>
          <a:blip r:embed="rId7"/>
          <a:stretch/>
        </p:blipFill>
        <p:spPr>
          <a:xfrm>
            <a:off x="3881880" y="2861640"/>
            <a:ext cx="933840" cy="933840"/>
          </a:xfrm>
          <a:prstGeom prst="rect">
            <a:avLst/>
          </a:prstGeom>
          <a:ln>
            <a:noFill/>
          </a:ln>
        </p:spPr>
      </p:pic>
    </p:spTree>
  </p:cSld>
  <mc:AlternateContent>
    <mc:Choice Requires="p14">
      <p:transition spd="med" p14:dur="700">
        <p:fade/>
      </p:transition>
    </mc:Choice>
    <mc:Fallback>
      <p:transition spd="med">
        <p:fade/>
      </p:transition>
    </mc:Fallback>
  </mc:AlternateContent>
  <p:timing>
    <p:tnLst>
      <p:par>
        <p:cTn id="22" dur="indefinite" restart="never" nodeType="tmRoot">
          <p:childTnLst>
            <p:seq>
              <p:cTn id="23" dur="indefinite" nodeType="mainSeq">
                <p:childTnLst>
                  <p:par>
                    <p:cTn id="24" fill="hold">
                      <p:stCondLst>
                        <p:cond delay="indefinite"/>
                      </p:stCondLst>
                      <p:childTnLst>
                        <p:par>
                          <p:cTn id="25" fill="hold">
                            <p:stCondLst>
                              <p:cond delay="0"/>
                            </p:stCondLst>
                            <p:childTnLst>
                              <p:par>
                                <p:cTn id="26" nodeType="clickEffect" fill="hold" presetClass="entr" presetID="16" presetSubtype="21">
                                  <p:stCondLst>
                                    <p:cond delay="0"/>
                                  </p:stCondLst>
                                  <p:childTnLst>
                                    <p:set>
                                      <p:cBhvr>
                                        <p:cTn id="27" dur="1" fill="hold">
                                          <p:stCondLst>
                                            <p:cond delay="0"/>
                                          </p:stCondLst>
                                        </p:cTn>
                                        <p:tgtEl>
                                          <p:spTgt spid="562"/>
                                        </p:tgtEl>
                                        <p:attrNameLst>
                                          <p:attrName>style.visibility</p:attrName>
                                        </p:attrNameLst>
                                      </p:cBhvr>
                                      <p:to>
                                        <p:strVal val="visible"/>
                                      </p:to>
                                    </p:set>
                                    <p:animEffect filter="barn(inVertical)" transition="in">
                                      <p:cBhvr additive="repl">
                                        <p:cTn id="28" dur="500"/>
                                        <p:tgtEl>
                                          <p:spTgt spid="562"/>
                                        </p:tgtEl>
                                      </p:cBhvr>
                                    </p:animEffect>
                                  </p:childTnLst>
                                </p:cTn>
                              </p:par>
                              <p:par>
                                <p:cTn id="29" nodeType="withEffect" fill="hold" presetClass="entr" presetID="16" presetSubtype="21">
                                  <p:stCondLst>
                                    <p:cond delay="0"/>
                                  </p:stCondLst>
                                  <p:childTnLst>
                                    <p:set>
                                      <p:cBhvr>
                                        <p:cTn id="30" dur="1" fill="hold">
                                          <p:stCondLst>
                                            <p:cond delay="0"/>
                                          </p:stCondLst>
                                        </p:cTn>
                                        <p:tgtEl>
                                          <p:spTgt spid="570"/>
                                        </p:tgtEl>
                                        <p:attrNameLst>
                                          <p:attrName>style.visibility</p:attrName>
                                        </p:attrNameLst>
                                      </p:cBhvr>
                                      <p:to>
                                        <p:strVal val="visible"/>
                                      </p:to>
                                    </p:set>
                                    <p:animEffect filter="barn(inVertical)" transition="in">
                                      <p:cBhvr additive="repl">
                                        <p:cTn id="31" dur="500"/>
                                        <p:tgtEl>
                                          <p:spTgt spid="570"/>
                                        </p:tgtEl>
                                      </p:cBhvr>
                                    </p:animEffect>
                                  </p:childTnLst>
                                </p:cTn>
                              </p:par>
                              <p:par>
                                <p:cTn id="32" nodeType="withEffect" fill="hold" presetClass="entr" presetID="16" presetSubtype="21">
                                  <p:stCondLst>
                                    <p:cond delay="0"/>
                                  </p:stCondLst>
                                  <p:childTnLst>
                                    <p:set>
                                      <p:cBhvr>
                                        <p:cTn id="33" dur="1" fill="hold">
                                          <p:stCondLst>
                                            <p:cond delay="0"/>
                                          </p:stCondLst>
                                        </p:cTn>
                                        <p:tgtEl>
                                          <p:spTgt spid="564"/>
                                        </p:tgtEl>
                                        <p:attrNameLst>
                                          <p:attrName>style.visibility</p:attrName>
                                        </p:attrNameLst>
                                      </p:cBhvr>
                                      <p:to>
                                        <p:strVal val="visible"/>
                                      </p:to>
                                    </p:set>
                                    <p:animEffect filter="barn(inVertical)" transition="in">
                                      <p:cBhvr additive="repl">
                                        <p:cTn id="34" dur="500"/>
                                        <p:tgtEl>
                                          <p:spTgt spid="564"/>
                                        </p:tgtEl>
                                      </p:cBhvr>
                                    </p:animEffect>
                                  </p:childTnLst>
                                </p:cTn>
                              </p:par>
                              <p:par>
                                <p:cTn id="35" nodeType="withEffect" fill="hold" presetClass="entr" presetID="10">
                                  <p:stCondLst>
                                    <p:cond delay="0"/>
                                  </p:stCondLst>
                                  <p:childTnLst>
                                    <p:set>
                                      <p:cBhvr>
                                        <p:cTn id="36" dur="1" fill="hold">
                                          <p:stCondLst>
                                            <p:cond delay="0"/>
                                          </p:stCondLst>
                                        </p:cTn>
                                        <p:tgtEl>
                                          <p:spTgt spid="573"/>
                                        </p:tgtEl>
                                        <p:attrNameLst>
                                          <p:attrName>style.visibility</p:attrName>
                                        </p:attrNameLst>
                                      </p:cBhvr>
                                      <p:to>
                                        <p:strVal val="visible"/>
                                      </p:to>
                                    </p:set>
                                    <p:animEffect filter="fade" transition="in">
                                      <p:cBhvr additive="repl">
                                        <p:cTn id="37" dur="500"/>
                                        <p:tgtEl>
                                          <p:spTgt spid="573"/>
                                        </p:tgtEl>
                                      </p:cBhvr>
                                    </p:animEffect>
                                  </p:childTnLst>
                                </p:cTn>
                              </p:par>
                            </p:childTnLst>
                          </p:cTn>
                        </p:par>
                        <p:par>
                          <p:cTn id="38" fill="hold">
                            <p:stCondLst>
                              <p:cond delay="500"/>
                            </p:stCondLst>
                            <p:childTnLst>
                              <p:par>
                                <p:cTn id="39" nodeType="afterEffect" fill="hold" presetClass="entr" presetID="42">
                                  <p:stCondLst>
                                    <p:cond delay="0"/>
                                  </p:stCondLst>
                                  <p:childTnLst>
                                    <p:set>
                                      <p:cBhvr>
                                        <p:cTn id="40" dur="1" fill="hold">
                                          <p:stCondLst>
                                            <p:cond delay="0"/>
                                          </p:stCondLst>
                                        </p:cTn>
                                        <p:tgtEl>
                                          <p:spTgt spid="569"/>
                                        </p:tgtEl>
                                        <p:attrNameLst>
                                          <p:attrName>style.visibility</p:attrName>
                                        </p:attrNameLst>
                                      </p:cBhvr>
                                      <p:to>
                                        <p:strVal val="visible"/>
                                      </p:to>
                                    </p:set>
                                    <p:animEffect filter="fade" transition="in">
                                      <p:cBhvr additive="repl">
                                        <p:cTn id="41" dur="1000"/>
                                        <p:tgtEl>
                                          <p:spTgt spid="569"/>
                                        </p:tgtEl>
                                      </p:cBhvr>
                                    </p:animEffect>
                                    <p:anim calcmode="lin" valueType="num">
                                      <p:cBhvr additive="repl">
                                        <p:cTn id="42" dur="1000" fill="hold"/>
                                        <p:tgtEl>
                                          <p:spTgt spid="569"/>
                                        </p:tgtEl>
                                        <p:attrNameLst>
                                          <p:attrName>ppt_x</p:attrName>
                                        </p:attrNameLst>
                                      </p:cBhvr>
                                      <p:tavLst>
                                        <p:tav tm="0">
                                          <p:val>
                                            <p:strVal val="#ppt_x"/>
                                          </p:val>
                                        </p:tav>
                                        <p:tav tm="100000">
                                          <p:val>
                                            <p:strVal val="#ppt_x"/>
                                          </p:val>
                                        </p:tav>
                                      </p:tavLst>
                                    </p:anim>
                                    <p:anim calcmode="lin" valueType="num">
                                      <p:cBhvr additive="repl">
                                        <p:cTn id="43" dur="1000" fill="hold"/>
                                        <p:tgtEl>
                                          <p:spTgt spid="569"/>
                                        </p:tgtEl>
                                        <p:attrNameLst>
                                          <p:attrName>ppt_y</p:attrName>
                                        </p:attrNameLst>
                                      </p:cBhvr>
                                      <p:tavLst>
                                        <p:tav tm="0">
                                          <p:val>
                                            <p:strVal val="#ppt_y+.1"/>
                                          </p:val>
                                        </p:tav>
                                        <p:tav tm="100000">
                                          <p:val>
                                            <p:strVal val="#ppt_y"/>
                                          </p:val>
                                        </p:tav>
                                      </p:tavLst>
                                    </p:anim>
                                  </p:childTnLst>
                                </p:cTn>
                              </p:par>
                              <p:par>
                                <p:cTn id="44" nodeType="withEffect" fill="hold" presetClass="entr" presetID="42">
                                  <p:stCondLst>
                                    <p:cond delay="0"/>
                                  </p:stCondLst>
                                  <p:childTnLst>
                                    <p:set>
                                      <p:cBhvr>
                                        <p:cTn id="45" dur="1" fill="hold">
                                          <p:stCondLst>
                                            <p:cond delay="0"/>
                                          </p:stCondLst>
                                        </p:cTn>
                                        <p:tgtEl>
                                          <p:spTgt spid="567"/>
                                        </p:tgtEl>
                                        <p:attrNameLst>
                                          <p:attrName>style.visibility</p:attrName>
                                        </p:attrNameLst>
                                      </p:cBhvr>
                                      <p:to>
                                        <p:strVal val="visible"/>
                                      </p:to>
                                    </p:set>
                                    <p:animEffect filter="fade" transition="in">
                                      <p:cBhvr additive="repl">
                                        <p:cTn id="46" dur="1000"/>
                                        <p:tgtEl>
                                          <p:spTgt spid="567"/>
                                        </p:tgtEl>
                                      </p:cBhvr>
                                    </p:animEffect>
                                    <p:anim calcmode="lin" valueType="num">
                                      <p:cBhvr additive="repl">
                                        <p:cTn id="47" dur="1000" fill="hold"/>
                                        <p:tgtEl>
                                          <p:spTgt spid="567"/>
                                        </p:tgtEl>
                                        <p:attrNameLst>
                                          <p:attrName>ppt_x</p:attrName>
                                        </p:attrNameLst>
                                      </p:cBhvr>
                                      <p:tavLst>
                                        <p:tav tm="0">
                                          <p:val>
                                            <p:strVal val="#ppt_x"/>
                                          </p:val>
                                        </p:tav>
                                        <p:tav tm="100000">
                                          <p:val>
                                            <p:strVal val="#ppt_x"/>
                                          </p:val>
                                        </p:tav>
                                      </p:tavLst>
                                    </p:anim>
                                    <p:anim calcmode="lin" valueType="num">
                                      <p:cBhvr additive="repl">
                                        <p:cTn id="48" dur="1000" fill="hold"/>
                                        <p:tgtEl>
                                          <p:spTgt spid="567"/>
                                        </p:tgtEl>
                                        <p:attrNameLst>
                                          <p:attrName>ppt_y</p:attrName>
                                        </p:attrNameLst>
                                      </p:cBhvr>
                                      <p:tavLst>
                                        <p:tav tm="0">
                                          <p:val>
                                            <p:strVal val="#ppt_y+.1"/>
                                          </p:val>
                                        </p:tav>
                                        <p:tav tm="100000">
                                          <p:val>
                                            <p:strVal val="#ppt_y"/>
                                          </p:val>
                                        </p:tav>
                                      </p:tavLst>
                                    </p:anim>
                                  </p:childTnLst>
                                </p:cTn>
                              </p:par>
                            </p:childTnLst>
                          </p:cTn>
                        </p:par>
                        <p:par>
                          <p:cTn id="49" fill="hold">
                            <p:stCondLst>
                              <p:cond delay="1500"/>
                            </p:stCondLst>
                            <p:childTnLst>
                              <p:par>
                                <p:cTn id="50" nodeType="afterEffect" fill="hold" presetClass="entr" presetID="21" presetSubtype="1">
                                  <p:stCondLst>
                                    <p:cond delay="0"/>
                                  </p:stCondLst>
                                  <p:childTnLst>
                                    <p:set>
                                      <p:cBhvr>
                                        <p:cTn id="51" dur="1" fill="hold">
                                          <p:stCondLst>
                                            <p:cond delay="0"/>
                                          </p:stCondLst>
                                        </p:cTn>
                                        <p:tgtEl>
                                          <p:spTgt spid="574"/>
                                        </p:tgtEl>
                                        <p:attrNameLst>
                                          <p:attrName>style.visibility</p:attrName>
                                        </p:attrNameLst>
                                      </p:cBhvr>
                                      <p:to>
                                        <p:strVal val="visible"/>
                                      </p:to>
                                    </p:set>
                                    <p:animEffect filter="wheel(1)" transition="in">
                                      <p:cBhvr additive="repl">
                                        <p:cTn id="52" dur="2000"/>
                                        <p:tgtEl>
                                          <p:spTgt spid="5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5" name="CustomShape 1"/>
          <p:cNvSpPr/>
          <p:nvPr/>
        </p:nvSpPr>
        <p:spPr>
          <a:xfrm>
            <a:off x="309600" y="136440"/>
            <a:ext cx="11575080" cy="683280"/>
          </a:xfrm>
          <a:prstGeom prst="rect">
            <a:avLst/>
          </a:prstGeom>
          <a:noFill/>
          <a:ln w="9360">
            <a:noFill/>
          </a:ln>
        </p:spPr>
        <p:style>
          <a:lnRef idx="0"/>
          <a:fillRef idx="0"/>
          <a:effectRef idx="0"/>
          <a:fontRef idx="minor"/>
        </p:style>
        <p:txBody>
          <a:bodyPr lIns="90000" rIns="90000" tIns="45000" bIns="45000" anchor="ctr">
            <a:noAutofit/>
          </a:bodyPr>
          <a:p>
            <a:pPr algn="ctr">
              <a:lnSpc>
                <a:spcPct val="90000"/>
              </a:lnSpc>
            </a:pPr>
            <a:r>
              <a:rPr b="1" lang="en-CA" sz="3200" spc="-1" strike="noStrike">
                <a:solidFill>
                  <a:srgbClr val="ffffff"/>
                </a:solidFill>
                <a:latin typeface="Arial"/>
                <a:ea typeface="MS PGothic"/>
              </a:rPr>
              <a:t>New</a:t>
            </a:r>
            <a:r>
              <a:rPr b="0" lang="en-CA" sz="3200" spc="-1" strike="noStrike">
                <a:solidFill>
                  <a:srgbClr val="ffffff"/>
                </a:solidFill>
                <a:latin typeface="Arial"/>
                <a:ea typeface="MS PGothic"/>
              </a:rPr>
              <a:t> EO Cloud Platforms…</a:t>
            </a:r>
            <a:endParaRPr b="0" lang="en-CA" sz="3200" spc="-1" strike="noStrike">
              <a:latin typeface="Arial"/>
            </a:endParaRPr>
          </a:p>
        </p:txBody>
      </p:sp>
      <p:sp>
        <p:nvSpPr>
          <p:cNvPr id="576" name="CustomShape 2"/>
          <p:cNvSpPr/>
          <p:nvPr/>
        </p:nvSpPr>
        <p:spPr>
          <a:xfrm>
            <a:off x="458640" y="1216080"/>
            <a:ext cx="11275200" cy="488844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479"/>
              </a:spcBef>
            </a:pPr>
            <a:br/>
            <a:br/>
            <a:r>
              <a:rPr b="0" lang="en-CA" sz="2400" spc="-1" strike="noStrike">
                <a:solidFill>
                  <a:srgbClr val="44546a"/>
                </a:solidFill>
                <a:latin typeface="Wingdings"/>
                <a:ea typeface="MS PGothic"/>
              </a:rPr>
              <a:t></a:t>
            </a:r>
            <a:r>
              <a:rPr b="0" lang="en-CA" sz="2400" spc="-1" strike="noStrike">
                <a:solidFill>
                  <a:srgbClr val="44546a"/>
                </a:solidFill>
                <a:latin typeface="Arial"/>
                <a:ea typeface="MS PGothic"/>
              </a:rPr>
              <a:t> </a:t>
            </a:r>
            <a:r>
              <a:rPr b="0" lang="en-CA" sz="2400" spc="-1" strike="noStrike">
                <a:solidFill>
                  <a:srgbClr val="44546a"/>
                </a:solidFill>
                <a:latin typeface="Arial"/>
                <a:ea typeface="MS PGothic"/>
              </a:rPr>
              <a:t>Analysis </a:t>
            </a:r>
            <a:r>
              <a:rPr b="1" lang="en-CA" sz="2400" spc="-1" strike="noStrike">
                <a:solidFill>
                  <a:srgbClr val="44546a"/>
                </a:solidFill>
                <a:latin typeface="Arial"/>
                <a:ea typeface="MS PGothic"/>
              </a:rPr>
              <a:t>close to the data (in the “Cloud”)</a:t>
            </a:r>
            <a:r>
              <a:rPr b="0" lang="en-CA" sz="2400" spc="-1" strike="noStrike">
                <a:solidFill>
                  <a:srgbClr val="44546a"/>
                </a:solidFill>
                <a:latin typeface="Arial"/>
                <a:ea typeface="MS PGothic"/>
              </a:rPr>
              <a:t>:</a:t>
            </a:r>
            <a:endParaRPr b="0" lang="en-CA" sz="2400" spc="-1" strike="noStrike">
              <a:latin typeface="Arial"/>
            </a:endParaRPr>
          </a:p>
          <a:p>
            <a:pPr>
              <a:lnSpc>
                <a:spcPct val="100000"/>
              </a:lnSpc>
              <a:spcBef>
                <a:spcPts val="479"/>
              </a:spcBef>
            </a:pPr>
            <a:endParaRPr b="0" lang="en-CA" sz="2400" spc="-1" strike="noStrike">
              <a:latin typeface="Arial"/>
            </a:endParaRPr>
          </a:p>
        </p:txBody>
      </p:sp>
      <p:sp>
        <p:nvSpPr>
          <p:cNvPr id="577" name="CustomShape 3"/>
          <p:cNvSpPr/>
          <p:nvPr/>
        </p:nvSpPr>
        <p:spPr>
          <a:xfrm>
            <a:off x="3963960" y="6553080"/>
            <a:ext cx="4264560" cy="2260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0" lang="en-CA" sz="900" spc="-1" strike="noStrike">
                <a:solidFill>
                  <a:srgbClr val="092e5c"/>
                </a:solidFill>
                <a:latin typeface="Arial"/>
                <a:ea typeface="MS PGothic"/>
              </a:rPr>
              <a:t>Copyright © 2020 Open Geospatial Consortium</a:t>
            </a:r>
            <a:endParaRPr b="0" lang="en-CA" sz="900" spc="-1" strike="noStrike">
              <a:latin typeface="Arial"/>
            </a:endParaRPr>
          </a:p>
        </p:txBody>
      </p:sp>
      <p:pic>
        <p:nvPicPr>
          <p:cNvPr id="578" name="Picture 5" descr=""/>
          <p:cNvPicPr/>
          <p:nvPr/>
        </p:nvPicPr>
        <p:blipFill>
          <a:blip r:embed="rId1"/>
          <a:stretch/>
        </p:blipFill>
        <p:spPr>
          <a:xfrm>
            <a:off x="4591440" y="2925720"/>
            <a:ext cx="2216160" cy="2216160"/>
          </a:xfrm>
          <a:prstGeom prst="rect">
            <a:avLst/>
          </a:prstGeom>
          <a:ln>
            <a:noFill/>
          </a:ln>
        </p:spPr>
      </p:pic>
      <p:pic>
        <p:nvPicPr>
          <p:cNvPr id="579" name="Picture 6" descr=""/>
          <p:cNvPicPr/>
          <p:nvPr/>
        </p:nvPicPr>
        <p:blipFill>
          <a:blip r:embed="rId2"/>
          <a:stretch/>
        </p:blipFill>
        <p:spPr>
          <a:xfrm>
            <a:off x="5883120" y="3994560"/>
            <a:ext cx="614520" cy="614520"/>
          </a:xfrm>
          <a:prstGeom prst="rect">
            <a:avLst/>
          </a:prstGeom>
          <a:ln>
            <a:noFill/>
          </a:ln>
        </p:spPr>
      </p:pic>
      <p:pic>
        <p:nvPicPr>
          <p:cNvPr id="580" name="Picture 7" descr=""/>
          <p:cNvPicPr/>
          <p:nvPr/>
        </p:nvPicPr>
        <p:blipFill>
          <a:blip r:embed="rId3"/>
          <a:stretch/>
        </p:blipFill>
        <p:spPr>
          <a:xfrm>
            <a:off x="4984560" y="3994560"/>
            <a:ext cx="585720" cy="585720"/>
          </a:xfrm>
          <a:prstGeom prst="rect">
            <a:avLst/>
          </a:prstGeom>
          <a:ln>
            <a:noFill/>
          </a:ln>
        </p:spPr>
      </p:pic>
      <p:sp>
        <p:nvSpPr>
          <p:cNvPr id="581" name="CustomShape 4"/>
          <p:cNvSpPr/>
          <p:nvPr/>
        </p:nvSpPr>
        <p:spPr>
          <a:xfrm>
            <a:off x="1606680" y="4381920"/>
            <a:ext cx="1875960" cy="1309320"/>
          </a:xfrm>
          <a:prstGeom prst="rect">
            <a:avLst/>
          </a:prstGeom>
          <a:solidFill>
            <a:srgbClr val="0f9af0"/>
          </a:solidFill>
          <a:ln>
            <a:solidFill>
              <a:schemeClr val="bg1"/>
            </a:solidFill>
          </a:ln>
        </p:spPr>
        <p:style>
          <a:lnRef idx="0"/>
          <a:fillRef idx="0"/>
          <a:effectRef idx="0"/>
          <a:fontRef idx="minor"/>
        </p:style>
        <p:txBody>
          <a:bodyPr lIns="90000" rIns="90000" tIns="45000" bIns="45000">
            <a:spAutoFit/>
          </a:bodyPr>
          <a:p>
            <a:pPr algn="ctr">
              <a:lnSpc>
                <a:spcPct val="100000"/>
              </a:lnSpc>
            </a:pPr>
            <a:r>
              <a:rPr b="0" i="1" lang="en-CA" sz="2000" spc="-1" strike="noStrike">
                <a:solidFill>
                  <a:srgbClr val="ffffff"/>
                </a:solidFill>
                <a:latin typeface="Lato"/>
                <a:ea typeface="Lato"/>
              </a:rPr>
              <a:t>APP PROVIDER</a:t>
            </a:r>
            <a:br/>
            <a:r>
              <a:rPr b="0" i="1" lang="en-CA" sz="2000" spc="-1" strike="noStrike">
                <a:solidFill>
                  <a:srgbClr val="ffffff"/>
                </a:solidFill>
                <a:latin typeface="Lato"/>
                <a:ea typeface="Lato"/>
              </a:rPr>
              <a:t>APP CONSUMER</a:t>
            </a:r>
            <a:endParaRPr b="0" lang="en-CA" sz="2000" spc="-1" strike="noStrike">
              <a:latin typeface="Arial"/>
            </a:endParaRPr>
          </a:p>
        </p:txBody>
      </p:sp>
      <p:sp>
        <p:nvSpPr>
          <p:cNvPr id="582" name="CustomShape 5"/>
          <p:cNvSpPr/>
          <p:nvPr/>
        </p:nvSpPr>
        <p:spPr>
          <a:xfrm>
            <a:off x="3526920" y="3824640"/>
            <a:ext cx="1020240" cy="654840"/>
          </a:xfrm>
          <a:prstGeom prst="leftRightArrow">
            <a:avLst>
              <a:gd name="adj1" fmla="val 50000"/>
              <a:gd name="adj2" fmla="val 50000"/>
            </a:avLst>
          </a:prstGeom>
          <a:solidFill>
            <a:srgbClr val="18e0ff"/>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en-CA" sz="1000" spc="-1" strike="noStrike">
                <a:solidFill>
                  <a:srgbClr val="ffffff"/>
                </a:solidFill>
                <a:latin typeface="Arial"/>
                <a:ea typeface="MS PGothic"/>
              </a:rPr>
              <a:t>API</a:t>
            </a:r>
            <a:endParaRPr b="0" lang="en-CA" sz="1000" spc="-1" strike="noStrike">
              <a:latin typeface="Arial"/>
            </a:endParaRPr>
          </a:p>
        </p:txBody>
      </p:sp>
      <p:sp>
        <p:nvSpPr>
          <p:cNvPr id="583" name="CustomShape 6"/>
          <p:cNvSpPr/>
          <p:nvPr/>
        </p:nvSpPr>
        <p:spPr>
          <a:xfrm>
            <a:off x="6864480" y="3811320"/>
            <a:ext cx="1134000" cy="654840"/>
          </a:xfrm>
          <a:prstGeom prst="leftRightArrow">
            <a:avLst>
              <a:gd name="adj1" fmla="val 50000"/>
              <a:gd name="adj2" fmla="val 50000"/>
            </a:avLst>
          </a:prstGeom>
          <a:solidFill>
            <a:srgbClr val="18e0ff"/>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en-CA" sz="1000" spc="-1" strike="noStrike">
                <a:solidFill>
                  <a:srgbClr val="ffffff"/>
                </a:solidFill>
                <a:latin typeface="Arial"/>
                <a:ea typeface="MS PGothic"/>
              </a:rPr>
              <a:t>API</a:t>
            </a:r>
            <a:endParaRPr b="0" lang="en-CA" sz="1000" spc="-1" strike="noStrike">
              <a:latin typeface="Arial"/>
            </a:endParaRPr>
          </a:p>
        </p:txBody>
      </p:sp>
      <p:pic>
        <p:nvPicPr>
          <p:cNvPr id="584" name="Picture 13" descr=""/>
          <p:cNvPicPr/>
          <p:nvPr/>
        </p:nvPicPr>
        <p:blipFill>
          <a:blip r:embed="rId4"/>
          <a:srcRect l="48056" t="0" r="0" b="34189"/>
          <a:stretch/>
        </p:blipFill>
        <p:spPr>
          <a:xfrm>
            <a:off x="5493960" y="3403080"/>
            <a:ext cx="556200" cy="405720"/>
          </a:xfrm>
          <a:prstGeom prst="rect">
            <a:avLst/>
          </a:prstGeom>
          <a:ln>
            <a:noFill/>
          </a:ln>
        </p:spPr>
      </p:pic>
      <p:grpSp>
        <p:nvGrpSpPr>
          <p:cNvPr id="585" name="Group 7"/>
          <p:cNvGrpSpPr/>
          <p:nvPr/>
        </p:nvGrpSpPr>
        <p:grpSpPr>
          <a:xfrm>
            <a:off x="7916400" y="3513960"/>
            <a:ext cx="1900440" cy="1502280"/>
            <a:chOff x="7916400" y="3513960"/>
            <a:chExt cx="1900440" cy="1502280"/>
          </a:xfrm>
        </p:grpSpPr>
        <p:pic>
          <p:nvPicPr>
            <p:cNvPr id="586" name="Picture 15" descr=""/>
            <p:cNvPicPr/>
            <p:nvPr/>
          </p:nvPicPr>
          <p:blipFill>
            <a:blip r:embed="rId5"/>
            <a:stretch/>
          </p:blipFill>
          <p:spPr>
            <a:xfrm>
              <a:off x="8502840" y="3513960"/>
              <a:ext cx="800280" cy="800280"/>
            </a:xfrm>
            <a:prstGeom prst="rect">
              <a:avLst/>
            </a:prstGeom>
            <a:ln>
              <a:noFill/>
            </a:ln>
          </p:spPr>
        </p:pic>
        <p:sp>
          <p:nvSpPr>
            <p:cNvPr id="587" name="CustomShape 8"/>
            <p:cNvSpPr/>
            <p:nvPr/>
          </p:nvSpPr>
          <p:spPr>
            <a:xfrm>
              <a:off x="7916400" y="4316760"/>
              <a:ext cx="1900440" cy="699480"/>
            </a:xfrm>
            <a:prstGeom prst="rect">
              <a:avLst/>
            </a:prstGeom>
            <a:solidFill>
              <a:srgbClr val="0f9af0"/>
            </a:solidFill>
            <a:ln>
              <a:solidFill>
                <a:schemeClr val="bg1"/>
              </a:solidFill>
            </a:ln>
          </p:spPr>
          <p:style>
            <a:lnRef idx="0"/>
            <a:fillRef idx="0"/>
            <a:effectRef idx="0"/>
            <a:fontRef idx="minor"/>
          </p:style>
          <p:txBody>
            <a:bodyPr lIns="90000" rIns="90000" tIns="45000" bIns="45000">
              <a:spAutoFit/>
            </a:bodyPr>
            <a:p>
              <a:pPr>
                <a:lnSpc>
                  <a:spcPct val="100000"/>
                </a:lnSpc>
              </a:pPr>
              <a:r>
                <a:rPr b="0" i="1" lang="en-CA" sz="2000" spc="-1" strike="noStrike">
                  <a:solidFill>
                    <a:srgbClr val="ffffff"/>
                  </a:solidFill>
                  <a:latin typeface="Lato"/>
                  <a:ea typeface="Lato"/>
                </a:rPr>
                <a:t>APP CONSUMER</a:t>
              </a:r>
              <a:endParaRPr b="0" lang="en-CA" sz="2000" spc="-1" strike="noStrike">
                <a:latin typeface="Arial"/>
              </a:endParaRPr>
            </a:p>
          </p:txBody>
        </p:sp>
      </p:grpSp>
      <p:sp>
        <p:nvSpPr>
          <p:cNvPr id="588" name="CustomShape 9"/>
          <p:cNvSpPr/>
          <p:nvPr/>
        </p:nvSpPr>
        <p:spPr>
          <a:xfrm>
            <a:off x="1828800" y="3333600"/>
            <a:ext cx="1555920" cy="699480"/>
          </a:xfrm>
          <a:prstGeom prst="rect">
            <a:avLst/>
          </a:prstGeom>
          <a:solidFill>
            <a:srgbClr val="00c2e2"/>
          </a:solidFill>
          <a:ln>
            <a:solidFill>
              <a:schemeClr val="bg1"/>
            </a:solidFill>
          </a:ln>
        </p:spPr>
        <p:style>
          <a:lnRef idx="0"/>
          <a:fillRef idx="0"/>
          <a:effectRef idx="0"/>
          <a:fontRef idx="minor"/>
        </p:style>
        <p:txBody>
          <a:bodyPr lIns="90000" rIns="90000" tIns="45000" bIns="45000">
            <a:spAutoFit/>
          </a:bodyPr>
          <a:p>
            <a:pPr>
              <a:lnSpc>
                <a:spcPct val="100000"/>
              </a:lnSpc>
            </a:pPr>
            <a:r>
              <a:rPr b="0" i="1" lang="en-CA" sz="2000" spc="-1" strike="noStrike">
                <a:solidFill>
                  <a:srgbClr val="ffffff"/>
                </a:solidFill>
                <a:latin typeface="Lato"/>
                <a:ea typeface="Lato"/>
              </a:rPr>
              <a:t>APPLICATION</a:t>
            </a:r>
            <a:endParaRPr b="0" lang="en-CA" sz="2000" spc="-1" strike="noStrike">
              <a:latin typeface="Arial"/>
            </a:endParaRPr>
          </a:p>
        </p:txBody>
      </p:sp>
      <p:pic>
        <p:nvPicPr>
          <p:cNvPr id="589" name="Picture 2" descr="aldakur.net"/>
          <p:cNvPicPr/>
          <p:nvPr/>
        </p:nvPicPr>
        <p:blipFill>
          <a:blip r:embed="rId6"/>
          <a:srcRect l="8440" t="19525" r="9276" b="5933"/>
          <a:stretch/>
        </p:blipFill>
        <p:spPr>
          <a:xfrm>
            <a:off x="2135520" y="2638440"/>
            <a:ext cx="1062000" cy="747720"/>
          </a:xfrm>
          <a:prstGeom prst="rect">
            <a:avLst/>
          </a:prstGeom>
          <a:ln>
            <a:noFill/>
          </a:ln>
        </p:spPr>
      </p:pic>
      <p:sp>
        <p:nvSpPr>
          <p:cNvPr id="590" name="CustomShape 10"/>
          <p:cNvSpPr/>
          <p:nvPr/>
        </p:nvSpPr>
        <p:spPr>
          <a:xfrm>
            <a:off x="6966360" y="3313800"/>
            <a:ext cx="1254240" cy="699480"/>
          </a:xfrm>
          <a:prstGeom prst="rect">
            <a:avLst/>
          </a:prstGeom>
          <a:solidFill>
            <a:srgbClr val="00c2e2"/>
          </a:solidFill>
          <a:ln>
            <a:solidFill>
              <a:schemeClr val="bg1"/>
            </a:solidFill>
          </a:ln>
        </p:spPr>
        <p:style>
          <a:lnRef idx="0"/>
          <a:fillRef idx="0"/>
          <a:effectRef idx="0"/>
          <a:fontRef idx="minor"/>
        </p:style>
        <p:txBody>
          <a:bodyPr lIns="90000" rIns="90000" tIns="45000" bIns="45000">
            <a:spAutoFit/>
          </a:bodyPr>
          <a:p>
            <a:pPr>
              <a:lnSpc>
                <a:spcPct val="100000"/>
              </a:lnSpc>
            </a:pPr>
            <a:r>
              <a:rPr b="0" i="1" lang="en-CA" sz="2000" spc="-1" strike="noStrike">
                <a:solidFill>
                  <a:srgbClr val="ffffff"/>
                </a:solidFill>
                <a:latin typeface="Lato"/>
                <a:ea typeface="Lato"/>
              </a:rPr>
              <a:t>PRODUCT</a:t>
            </a:r>
            <a:endParaRPr b="0" lang="en-CA" sz="2000" spc="-1" strike="noStrike">
              <a:latin typeface="Arial"/>
            </a:endParaRPr>
          </a:p>
        </p:txBody>
      </p:sp>
      <p:pic>
        <p:nvPicPr>
          <p:cNvPr id="591" name="Picture 20" descr=""/>
          <p:cNvPicPr/>
          <p:nvPr/>
        </p:nvPicPr>
        <p:blipFill>
          <a:blip r:embed="rId7"/>
          <a:stretch/>
        </p:blipFill>
        <p:spPr>
          <a:xfrm>
            <a:off x="7300440" y="2814480"/>
            <a:ext cx="586080" cy="586080"/>
          </a:xfrm>
          <a:prstGeom prst="rect">
            <a:avLst/>
          </a:prstGeom>
          <a:ln>
            <a:noFill/>
          </a:ln>
        </p:spPr>
      </p:pic>
      <p:sp>
        <p:nvSpPr>
          <p:cNvPr id="592" name="CustomShape 11"/>
          <p:cNvSpPr/>
          <p:nvPr/>
        </p:nvSpPr>
        <p:spPr>
          <a:xfrm>
            <a:off x="3753000" y="3811320"/>
            <a:ext cx="795240" cy="654840"/>
          </a:xfrm>
          <a:prstGeom prst="rightArrow">
            <a:avLst>
              <a:gd name="adj1" fmla="val 50000"/>
              <a:gd name="adj2" fmla="val 50000"/>
            </a:avLst>
          </a:prstGeom>
          <a:solidFill>
            <a:srgbClr val="18e0ff"/>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en-CA" sz="1000" spc="-1" strike="noStrike">
                <a:solidFill>
                  <a:srgbClr val="ffffff"/>
                </a:solidFill>
                <a:latin typeface="Arial"/>
                <a:ea typeface="MS PGothic"/>
              </a:rPr>
              <a:t>API</a:t>
            </a:r>
            <a:endParaRPr b="0" lang="en-CA" sz="1000" spc="-1" strike="noStrike">
              <a:latin typeface="Arial"/>
            </a:endParaRPr>
          </a:p>
        </p:txBody>
      </p:sp>
      <p:grpSp>
        <p:nvGrpSpPr>
          <p:cNvPr id="593" name="Group 12"/>
          <p:cNvGrpSpPr/>
          <p:nvPr/>
        </p:nvGrpSpPr>
        <p:grpSpPr>
          <a:xfrm>
            <a:off x="1606680" y="3513960"/>
            <a:ext cx="1875960" cy="1502280"/>
            <a:chOff x="1606680" y="3513960"/>
            <a:chExt cx="1875960" cy="1502280"/>
          </a:xfrm>
        </p:grpSpPr>
        <p:pic>
          <p:nvPicPr>
            <p:cNvPr id="594" name="Picture 9" descr=""/>
            <p:cNvPicPr/>
            <p:nvPr/>
          </p:nvPicPr>
          <p:blipFill>
            <a:blip r:embed="rId8"/>
            <a:stretch/>
          </p:blipFill>
          <p:spPr>
            <a:xfrm>
              <a:off x="2168640" y="3513960"/>
              <a:ext cx="800280" cy="800280"/>
            </a:xfrm>
            <a:prstGeom prst="rect">
              <a:avLst/>
            </a:prstGeom>
            <a:ln>
              <a:noFill/>
            </a:ln>
          </p:spPr>
        </p:pic>
        <p:sp>
          <p:nvSpPr>
            <p:cNvPr id="595" name="CustomShape 13"/>
            <p:cNvSpPr/>
            <p:nvPr/>
          </p:nvSpPr>
          <p:spPr>
            <a:xfrm>
              <a:off x="1606680" y="4316760"/>
              <a:ext cx="1875960" cy="699480"/>
            </a:xfrm>
            <a:prstGeom prst="rect">
              <a:avLst/>
            </a:prstGeom>
            <a:solidFill>
              <a:srgbClr val="0f9af0"/>
            </a:solidFill>
            <a:ln>
              <a:noFill/>
            </a:ln>
          </p:spPr>
          <p:style>
            <a:lnRef idx="0"/>
            <a:fillRef idx="0"/>
            <a:effectRef idx="0"/>
            <a:fontRef idx="minor"/>
          </p:style>
          <p:txBody>
            <a:bodyPr lIns="90000" rIns="90000" tIns="45000" bIns="45000">
              <a:spAutoFit/>
            </a:bodyPr>
            <a:p>
              <a:pPr algn="ctr">
                <a:lnSpc>
                  <a:spcPct val="100000"/>
                </a:lnSpc>
              </a:pPr>
              <a:r>
                <a:rPr b="0" i="1" lang="en-CA" sz="2000" spc="-1" strike="noStrike">
                  <a:solidFill>
                    <a:srgbClr val="ffffff"/>
                  </a:solidFill>
                  <a:latin typeface="Lato"/>
                  <a:ea typeface="Lato"/>
                </a:rPr>
                <a:t>APP PROVIDER</a:t>
              </a:r>
              <a:endParaRPr b="0" lang="en-CA" sz="2000" spc="-1" strike="noStrike">
                <a:latin typeface="Arial"/>
              </a:endParaRPr>
            </a:p>
          </p:txBody>
        </p:sp>
      </p:grpSp>
    </p:spTree>
  </p:cSld>
  <mc:AlternateContent>
    <mc:Choice Requires="p14">
      <p:transition spd="med" p14:dur="700">
        <p:fade/>
      </p:transition>
    </mc:Choice>
    <mc:Fallback>
      <p:transition spd="med">
        <p:fade/>
      </p:transition>
    </mc:Fallback>
  </mc:AlternateContent>
  <p:timing>
    <p:tnLst>
      <p:par>
        <p:cTn id="53" dur="indefinite" restart="never" nodeType="tmRoot">
          <p:childTnLst>
            <p:seq>
              <p:cTn id="54" dur="indefinite" nodeType="mainSeq">
                <p:childTnLst>
                  <p:par>
                    <p:cTn id="55" fill="hold">
                      <p:stCondLst>
                        <p:cond delay="indefinite"/>
                      </p:stCondLst>
                      <p:childTnLst>
                        <p:par>
                          <p:cTn id="56" fill="hold">
                            <p:stCondLst>
                              <p:cond delay="0"/>
                            </p:stCondLst>
                            <p:childTnLst>
                              <p:par>
                                <p:cTn id="57" nodeType="clickEffect" fill="hold" presetClass="entr" presetID="16" presetSubtype="21">
                                  <p:stCondLst>
                                    <p:cond delay="0"/>
                                  </p:stCondLst>
                                  <p:childTnLst>
                                    <p:set>
                                      <p:cBhvr>
                                        <p:cTn id="58" dur="1" fill="hold">
                                          <p:stCondLst>
                                            <p:cond delay="0"/>
                                          </p:stCondLst>
                                        </p:cTn>
                                        <p:tgtEl>
                                          <p:spTgt spid="592"/>
                                        </p:tgtEl>
                                        <p:attrNameLst>
                                          <p:attrName>style.visibility</p:attrName>
                                        </p:attrNameLst>
                                      </p:cBhvr>
                                      <p:to>
                                        <p:strVal val="visible"/>
                                      </p:to>
                                    </p:set>
                                    <p:animEffect filter="barn(inVertical)" transition="in">
                                      <p:cBhvr additive="repl">
                                        <p:cTn id="59" dur="500"/>
                                        <p:tgtEl>
                                          <p:spTgt spid="592"/>
                                        </p:tgtEl>
                                      </p:cBhvr>
                                    </p:animEffect>
                                  </p:childTnLst>
                                </p:cTn>
                              </p:par>
                              <p:par>
                                <p:cTn id="60" nodeType="withEffect" fill="hold" presetClass="entr" presetID="42">
                                  <p:stCondLst>
                                    <p:cond delay="0"/>
                                  </p:stCondLst>
                                  <p:childTnLst>
                                    <p:set>
                                      <p:cBhvr>
                                        <p:cTn id="61" dur="1" fill="hold">
                                          <p:stCondLst>
                                            <p:cond delay="0"/>
                                          </p:stCondLst>
                                        </p:cTn>
                                        <p:tgtEl>
                                          <p:spTgt spid="593"/>
                                        </p:tgtEl>
                                        <p:attrNameLst>
                                          <p:attrName>style.visibility</p:attrName>
                                        </p:attrNameLst>
                                      </p:cBhvr>
                                      <p:to>
                                        <p:strVal val="visible"/>
                                      </p:to>
                                    </p:set>
                                    <p:animEffect filter="fade" transition="in">
                                      <p:cBhvr additive="repl">
                                        <p:cTn id="62" dur="1000"/>
                                        <p:tgtEl>
                                          <p:spTgt spid="593"/>
                                        </p:tgtEl>
                                      </p:cBhvr>
                                    </p:animEffect>
                                    <p:anim calcmode="lin" valueType="num">
                                      <p:cBhvr additive="repl">
                                        <p:cTn id="63" dur="1000" fill="hold"/>
                                        <p:tgtEl>
                                          <p:spTgt spid="593"/>
                                        </p:tgtEl>
                                        <p:attrNameLst>
                                          <p:attrName>ppt_x</p:attrName>
                                        </p:attrNameLst>
                                      </p:cBhvr>
                                      <p:tavLst>
                                        <p:tav tm="0">
                                          <p:val>
                                            <p:strVal val="#ppt_x"/>
                                          </p:val>
                                        </p:tav>
                                        <p:tav tm="100000">
                                          <p:val>
                                            <p:strVal val="#ppt_x"/>
                                          </p:val>
                                        </p:tav>
                                      </p:tavLst>
                                    </p:anim>
                                    <p:anim calcmode="lin" valueType="num">
                                      <p:cBhvr additive="repl">
                                        <p:cTn id="64" dur="1000" fill="hold"/>
                                        <p:tgtEl>
                                          <p:spTgt spid="593"/>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nodeType="afterEffect" fill="hold" presetClass="entr" presetID="10">
                                  <p:stCondLst>
                                    <p:cond delay="0"/>
                                  </p:stCondLst>
                                  <p:childTnLst>
                                    <p:set>
                                      <p:cBhvr>
                                        <p:cTn id="67" dur="1" fill="hold">
                                          <p:stCondLst>
                                            <p:cond delay="0"/>
                                          </p:stCondLst>
                                        </p:cTn>
                                        <p:tgtEl>
                                          <p:spTgt spid="589"/>
                                        </p:tgtEl>
                                        <p:attrNameLst>
                                          <p:attrName>style.visibility</p:attrName>
                                        </p:attrNameLst>
                                      </p:cBhvr>
                                      <p:to>
                                        <p:strVal val="visible"/>
                                      </p:to>
                                    </p:set>
                                    <p:animEffect filter="fade" transition="in">
                                      <p:cBhvr additive="repl">
                                        <p:cTn id="68" dur="500"/>
                                        <p:tgtEl>
                                          <p:spTgt spid="589"/>
                                        </p:tgtEl>
                                      </p:cBhvr>
                                    </p:animEffect>
                                  </p:childTnLst>
                                </p:cTn>
                              </p:par>
                              <p:par>
                                <p:cTn id="69" nodeType="withEffect" fill="hold" presetClass="entr" presetID="10">
                                  <p:stCondLst>
                                    <p:cond delay="0"/>
                                  </p:stCondLst>
                                  <p:childTnLst>
                                    <p:set>
                                      <p:cBhvr>
                                        <p:cTn id="70" dur="1" fill="hold">
                                          <p:stCondLst>
                                            <p:cond delay="0"/>
                                          </p:stCondLst>
                                        </p:cTn>
                                        <p:tgtEl>
                                          <p:spTgt spid="588"/>
                                        </p:tgtEl>
                                        <p:attrNameLst>
                                          <p:attrName>style.visibility</p:attrName>
                                        </p:attrNameLst>
                                      </p:cBhvr>
                                      <p:to>
                                        <p:strVal val="visible"/>
                                      </p:to>
                                    </p:set>
                                    <p:animEffect filter="fade" transition="in">
                                      <p:cBhvr additive="repl">
                                        <p:cTn id="71" dur="500"/>
                                        <p:tgtEl>
                                          <p:spTgt spid="588"/>
                                        </p:tgtEl>
                                      </p:cBhvr>
                                    </p:animEffect>
                                  </p:childTnLst>
                                </p:cTn>
                              </p:par>
                              <p:par>
                                <p:cTn id="72" nodeType="withEffect" fill="hold" presetClass="path" presetID="63">
                                  <p:stCondLst>
                                    <p:cond delay="0"/>
                                  </p:stCondLst>
                                  <p:childTnLst>
                                    <p:animMotion origin="layout" path="M 2.77556E-017 -1.85185E-006 L 0.14505 -0.0037 E">
                                      <p:cBhvr>
                                        <p:cTn id="73" dur="2000" fill="hold"/>
                                        <p:tgtEl>
                                          <p:spTgt spid="589"/>
                                        </p:tgtEl>
                                        <p:attrNameLst>
                                          <p:attrName>ppt_x</p:attrName>
                                          <p:attrName>ppt_y</p:attrName>
                                        </p:attrNameLst>
                                      </p:cBhvr>
                                    </p:animMotion>
                                  </p:childTnLst>
                                </p:cTn>
                              </p:par>
                              <p:par>
                                <p:cTn id="74" nodeType="withEffect" fill="hold" presetClass="path" presetID="63">
                                  <p:stCondLst>
                                    <p:cond delay="0"/>
                                  </p:stCondLst>
                                  <p:childTnLst>
                                    <p:animMotion origin="layout" path="M -2.29167E-006 2.22222E-006 L 0.14597 2.22222E-006 E">
                                      <p:cBhvr>
                                        <p:cTn id="75" dur="2000" fill="hold"/>
                                        <p:tgtEl>
                                          <p:spTgt spid="588"/>
                                        </p:tgtEl>
                                        <p:attrNameLst>
                                          <p:attrName>ppt_x</p:attrName>
                                          <p:attrName>ppt_y</p:attrName>
                                        </p:attrNameLst>
                                      </p:cBhvr>
                                    </p:animMotion>
                                  </p:childTnLst>
                                </p:cTn>
                              </p:par>
                            </p:childTnLst>
                          </p:cTn>
                        </p:par>
                        <p:par>
                          <p:cTn id="76" fill="hold">
                            <p:stCondLst>
                              <p:cond delay="3000"/>
                            </p:stCondLst>
                            <p:childTnLst>
                              <p:par>
                                <p:cTn id="77" nodeType="afterEffect" fill="hold" presetClass="entr" presetID="16" presetSubtype="21">
                                  <p:stCondLst>
                                    <p:cond delay="0"/>
                                  </p:stCondLst>
                                  <p:childTnLst>
                                    <p:set>
                                      <p:cBhvr>
                                        <p:cTn id="78" dur="1" fill="hold">
                                          <p:stCondLst>
                                            <p:cond delay="0"/>
                                          </p:stCondLst>
                                        </p:cTn>
                                        <p:tgtEl>
                                          <p:spTgt spid="584"/>
                                        </p:tgtEl>
                                        <p:attrNameLst>
                                          <p:attrName>style.visibility</p:attrName>
                                        </p:attrNameLst>
                                      </p:cBhvr>
                                      <p:to>
                                        <p:strVal val="visible"/>
                                      </p:to>
                                    </p:set>
                                    <p:animEffect filter="barn(inVertical)" transition="in">
                                      <p:cBhvr additive="repl">
                                        <p:cTn id="79" dur="500"/>
                                        <p:tgtEl>
                                          <p:spTgt spid="584"/>
                                        </p:tgtEl>
                                      </p:cBhvr>
                                    </p:animEffect>
                                  </p:childTnLst>
                                </p:cTn>
                              </p:par>
                            </p:childTnLst>
                          </p:cTn>
                        </p:par>
                        <p:par>
                          <p:cTn id="80" fill="hold">
                            <p:stCondLst>
                              <p:cond delay="3500"/>
                            </p:stCondLst>
                            <p:childTnLst>
                              <p:par>
                                <p:cTn id="81" nodeType="afterEffect" fill="hold" presetClass="entr" presetID="16" presetSubtype="21">
                                  <p:stCondLst>
                                    <p:cond delay="0"/>
                                  </p:stCondLst>
                                  <p:childTnLst>
                                    <p:set>
                                      <p:cBhvr>
                                        <p:cTn id="82" dur="1" fill="hold">
                                          <p:stCondLst>
                                            <p:cond delay="0"/>
                                          </p:stCondLst>
                                        </p:cTn>
                                        <p:tgtEl>
                                          <p:spTgt spid="582"/>
                                        </p:tgtEl>
                                        <p:attrNameLst>
                                          <p:attrName>style.visibility</p:attrName>
                                        </p:attrNameLst>
                                      </p:cBhvr>
                                      <p:to>
                                        <p:strVal val="visible"/>
                                      </p:to>
                                    </p:set>
                                    <p:animEffect filter="barn(inVertical)" transition="in">
                                      <p:cBhvr additive="repl">
                                        <p:cTn id="83" dur="500"/>
                                        <p:tgtEl>
                                          <p:spTgt spid="582"/>
                                        </p:tgtEl>
                                      </p:cBhvr>
                                    </p:animEffect>
                                  </p:childTnLst>
                                </p:cTn>
                              </p:par>
                              <p:par>
                                <p:cTn id="84" nodeType="withEffect" fill="hold" presetClass="entr" presetID="10">
                                  <p:stCondLst>
                                    <p:cond delay="0"/>
                                  </p:stCondLst>
                                  <p:childTnLst>
                                    <p:set>
                                      <p:cBhvr>
                                        <p:cTn id="85" dur="1" fill="hold">
                                          <p:stCondLst>
                                            <p:cond delay="0"/>
                                          </p:stCondLst>
                                        </p:cTn>
                                        <p:tgtEl>
                                          <p:spTgt spid="581"/>
                                        </p:tgtEl>
                                        <p:attrNameLst>
                                          <p:attrName>style.visibility</p:attrName>
                                        </p:attrNameLst>
                                      </p:cBhvr>
                                      <p:to>
                                        <p:strVal val="visible"/>
                                      </p:to>
                                    </p:set>
                                    <p:animEffect filter="fade" transition="in">
                                      <p:cBhvr additive="repl">
                                        <p:cTn id="86" dur="500"/>
                                        <p:tgtEl>
                                          <p:spTgt spid="581"/>
                                        </p:tgtEl>
                                      </p:cBhvr>
                                    </p:animEffect>
                                  </p:childTnLst>
                                </p:cTn>
                              </p:par>
                            </p:childTnLst>
                          </p:cTn>
                        </p:par>
                      </p:childTnLst>
                    </p:cTn>
                  </p:par>
                  <p:par>
                    <p:cTn id="87" fill="hold">
                      <p:stCondLst>
                        <p:cond delay="indefinite"/>
                      </p:stCondLst>
                      <p:childTnLst>
                        <p:par>
                          <p:cTn id="88" fill="hold">
                            <p:stCondLst>
                              <p:cond delay="0"/>
                            </p:stCondLst>
                            <p:childTnLst>
                              <p:par>
                                <p:cTn id="89" nodeType="clickEffect" fill="hold" presetClass="entr" presetID="10">
                                  <p:stCondLst>
                                    <p:cond delay="0"/>
                                  </p:stCondLst>
                                  <p:childTnLst>
                                    <p:set>
                                      <p:cBhvr>
                                        <p:cTn id="90" dur="1" fill="hold">
                                          <p:stCondLst>
                                            <p:cond delay="0"/>
                                          </p:stCondLst>
                                        </p:cTn>
                                        <p:tgtEl>
                                          <p:spTgt spid="585"/>
                                        </p:tgtEl>
                                        <p:attrNameLst>
                                          <p:attrName>style.visibility</p:attrName>
                                        </p:attrNameLst>
                                      </p:cBhvr>
                                      <p:to>
                                        <p:strVal val="visible"/>
                                      </p:to>
                                    </p:set>
                                    <p:animEffect filter="fade" transition="in">
                                      <p:cBhvr additive="repl">
                                        <p:cTn id="91" dur="500"/>
                                        <p:tgtEl>
                                          <p:spTgt spid="585"/>
                                        </p:tgtEl>
                                      </p:cBhvr>
                                    </p:animEffect>
                                  </p:childTnLst>
                                </p:cTn>
                              </p:par>
                            </p:childTnLst>
                          </p:cTn>
                        </p:par>
                        <p:par>
                          <p:cTn id="92" fill="hold">
                            <p:stCondLst>
                              <p:cond delay="500"/>
                            </p:stCondLst>
                            <p:childTnLst>
                              <p:par>
                                <p:cTn id="93" nodeType="afterEffect" fill="hold" presetClass="entr" presetID="21" presetSubtype="1">
                                  <p:stCondLst>
                                    <p:cond delay="0"/>
                                  </p:stCondLst>
                                  <p:childTnLst>
                                    <p:set>
                                      <p:cBhvr>
                                        <p:cTn id="94" dur="1" fill="hold">
                                          <p:stCondLst>
                                            <p:cond delay="0"/>
                                          </p:stCondLst>
                                        </p:cTn>
                                        <p:tgtEl>
                                          <p:spTgt spid="580"/>
                                        </p:tgtEl>
                                        <p:attrNameLst>
                                          <p:attrName>style.visibility</p:attrName>
                                        </p:attrNameLst>
                                      </p:cBhvr>
                                      <p:to>
                                        <p:strVal val="visible"/>
                                      </p:to>
                                    </p:set>
                                    <p:animEffect filter="wheel(1)" transition="in">
                                      <p:cBhvr additive="repl">
                                        <p:cTn id="95" dur="2000"/>
                                        <p:tgtEl>
                                          <p:spTgt spid="580"/>
                                        </p:tgtEl>
                                      </p:cBhvr>
                                    </p:animEffect>
                                  </p:childTnLst>
                                </p:cTn>
                              </p:par>
                              <p:par>
                                <p:cTn id="96" nodeType="withEffect" fill="hold" presetClass="entr" presetID="42">
                                  <p:stCondLst>
                                    <p:cond delay="0"/>
                                  </p:stCondLst>
                                  <p:childTnLst>
                                    <p:set>
                                      <p:cBhvr>
                                        <p:cTn id="97" dur="1" fill="hold">
                                          <p:stCondLst>
                                            <p:cond delay="0"/>
                                          </p:stCondLst>
                                        </p:cTn>
                                        <p:tgtEl>
                                          <p:spTgt spid="583"/>
                                        </p:tgtEl>
                                        <p:attrNameLst>
                                          <p:attrName>style.visibility</p:attrName>
                                        </p:attrNameLst>
                                      </p:cBhvr>
                                      <p:to>
                                        <p:strVal val="visible"/>
                                      </p:to>
                                    </p:set>
                                    <p:animEffect filter="fade" transition="in">
                                      <p:cBhvr additive="repl">
                                        <p:cTn id="98" dur="1000"/>
                                        <p:tgtEl>
                                          <p:spTgt spid="583"/>
                                        </p:tgtEl>
                                      </p:cBhvr>
                                    </p:animEffect>
                                    <p:anim calcmode="lin" valueType="num">
                                      <p:cBhvr additive="repl">
                                        <p:cTn id="99" dur="1000" fill="hold"/>
                                        <p:tgtEl>
                                          <p:spTgt spid="583"/>
                                        </p:tgtEl>
                                        <p:attrNameLst>
                                          <p:attrName>ppt_x</p:attrName>
                                        </p:attrNameLst>
                                      </p:cBhvr>
                                      <p:tavLst>
                                        <p:tav tm="0">
                                          <p:val>
                                            <p:strVal val="#ppt_x"/>
                                          </p:val>
                                        </p:tav>
                                        <p:tav tm="100000">
                                          <p:val>
                                            <p:strVal val="#ppt_x"/>
                                          </p:val>
                                        </p:tav>
                                      </p:tavLst>
                                    </p:anim>
                                    <p:anim calcmode="lin" valueType="num">
                                      <p:cBhvr additive="repl">
                                        <p:cTn id="100" dur="1000" fill="hold"/>
                                        <p:tgtEl>
                                          <p:spTgt spid="583"/>
                                        </p:tgtEl>
                                        <p:attrNameLst>
                                          <p:attrName>ppt_y</p:attrName>
                                        </p:attrNameLst>
                                      </p:cBhvr>
                                      <p:tavLst>
                                        <p:tav tm="0">
                                          <p:val>
                                            <p:strVal val="#ppt_y+.1"/>
                                          </p:val>
                                        </p:tav>
                                        <p:tav tm="100000">
                                          <p:val>
                                            <p:strVal val="#ppt_y"/>
                                          </p:val>
                                        </p:tav>
                                      </p:tavLst>
                                    </p:anim>
                                  </p:childTnLst>
                                </p:cTn>
                              </p:par>
                            </p:childTnLst>
                          </p:cTn>
                        </p:par>
                        <p:par>
                          <p:cTn id="101" fill="hold">
                            <p:stCondLst>
                              <p:cond delay="2500"/>
                            </p:stCondLst>
                            <p:childTnLst>
                              <p:par>
                                <p:cTn id="102" nodeType="afterEffect" fill="hold" presetClass="entr" presetID="42">
                                  <p:stCondLst>
                                    <p:cond delay="0"/>
                                  </p:stCondLst>
                                  <p:childTnLst>
                                    <p:set>
                                      <p:cBhvr>
                                        <p:cTn id="103" dur="1" fill="hold">
                                          <p:stCondLst>
                                            <p:cond delay="0"/>
                                          </p:stCondLst>
                                        </p:cTn>
                                        <p:tgtEl>
                                          <p:spTgt spid="591"/>
                                        </p:tgtEl>
                                        <p:attrNameLst>
                                          <p:attrName>style.visibility</p:attrName>
                                        </p:attrNameLst>
                                      </p:cBhvr>
                                      <p:to>
                                        <p:strVal val="visible"/>
                                      </p:to>
                                    </p:set>
                                    <p:animEffect filter="fade" transition="in">
                                      <p:cBhvr additive="repl">
                                        <p:cTn id="104" dur="1000"/>
                                        <p:tgtEl>
                                          <p:spTgt spid="591"/>
                                        </p:tgtEl>
                                      </p:cBhvr>
                                    </p:animEffect>
                                    <p:anim calcmode="lin" valueType="num">
                                      <p:cBhvr additive="repl">
                                        <p:cTn id="105" dur="1000" fill="hold"/>
                                        <p:tgtEl>
                                          <p:spTgt spid="591"/>
                                        </p:tgtEl>
                                        <p:attrNameLst>
                                          <p:attrName>ppt_x</p:attrName>
                                        </p:attrNameLst>
                                      </p:cBhvr>
                                      <p:tavLst>
                                        <p:tav tm="0">
                                          <p:val>
                                            <p:strVal val="#ppt_x"/>
                                          </p:val>
                                        </p:tav>
                                        <p:tav tm="100000">
                                          <p:val>
                                            <p:strVal val="#ppt_x"/>
                                          </p:val>
                                        </p:tav>
                                      </p:tavLst>
                                    </p:anim>
                                    <p:anim calcmode="lin" valueType="num">
                                      <p:cBhvr additive="repl">
                                        <p:cTn id="106" dur="1000" fill="hold"/>
                                        <p:tgtEl>
                                          <p:spTgt spid="591"/>
                                        </p:tgtEl>
                                        <p:attrNameLst>
                                          <p:attrName>ppt_y</p:attrName>
                                        </p:attrNameLst>
                                      </p:cBhvr>
                                      <p:tavLst>
                                        <p:tav tm="0">
                                          <p:val>
                                            <p:strVal val="#ppt_y+.1"/>
                                          </p:val>
                                        </p:tav>
                                        <p:tav tm="100000">
                                          <p:val>
                                            <p:strVal val="#ppt_y"/>
                                          </p:val>
                                        </p:tav>
                                      </p:tavLst>
                                    </p:anim>
                                  </p:childTnLst>
                                </p:cTn>
                              </p:par>
                              <p:par>
                                <p:cTn id="107" nodeType="withEffect" fill="hold" presetClass="entr" presetID="42">
                                  <p:stCondLst>
                                    <p:cond delay="0"/>
                                  </p:stCondLst>
                                  <p:childTnLst>
                                    <p:set>
                                      <p:cBhvr>
                                        <p:cTn id="108" dur="1" fill="hold">
                                          <p:stCondLst>
                                            <p:cond delay="0"/>
                                          </p:stCondLst>
                                        </p:cTn>
                                        <p:tgtEl>
                                          <p:spTgt spid="590"/>
                                        </p:tgtEl>
                                        <p:attrNameLst>
                                          <p:attrName>style.visibility</p:attrName>
                                        </p:attrNameLst>
                                      </p:cBhvr>
                                      <p:to>
                                        <p:strVal val="visible"/>
                                      </p:to>
                                    </p:set>
                                    <p:animEffect filter="fade" transition="in">
                                      <p:cBhvr additive="repl">
                                        <p:cTn id="109" dur="1000"/>
                                        <p:tgtEl>
                                          <p:spTgt spid="590"/>
                                        </p:tgtEl>
                                      </p:cBhvr>
                                    </p:animEffect>
                                    <p:anim calcmode="lin" valueType="num">
                                      <p:cBhvr additive="repl">
                                        <p:cTn id="110" dur="1000" fill="hold"/>
                                        <p:tgtEl>
                                          <p:spTgt spid="590"/>
                                        </p:tgtEl>
                                        <p:attrNameLst>
                                          <p:attrName>ppt_x</p:attrName>
                                        </p:attrNameLst>
                                      </p:cBhvr>
                                      <p:tavLst>
                                        <p:tav tm="0">
                                          <p:val>
                                            <p:strVal val="#ppt_x"/>
                                          </p:val>
                                        </p:tav>
                                        <p:tav tm="100000">
                                          <p:val>
                                            <p:strVal val="#ppt_x"/>
                                          </p:val>
                                        </p:tav>
                                      </p:tavLst>
                                    </p:anim>
                                    <p:anim calcmode="lin" valueType="num">
                                      <p:cBhvr additive="repl">
                                        <p:cTn id="111" dur="1000" fill="hold"/>
                                        <p:tgtEl>
                                          <p:spTgt spid="5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6" name="CustomShape 1"/>
          <p:cNvSpPr/>
          <p:nvPr/>
        </p:nvSpPr>
        <p:spPr>
          <a:xfrm>
            <a:off x="309600" y="136440"/>
            <a:ext cx="11575080" cy="683280"/>
          </a:xfrm>
          <a:prstGeom prst="rect">
            <a:avLst/>
          </a:prstGeom>
          <a:noFill/>
          <a:ln w="9360">
            <a:noFill/>
          </a:ln>
        </p:spPr>
        <p:style>
          <a:lnRef idx="0"/>
          <a:fillRef idx="0"/>
          <a:effectRef idx="0"/>
          <a:fontRef idx="minor"/>
        </p:style>
        <p:txBody>
          <a:bodyPr lIns="90000" rIns="90000" tIns="45000" bIns="45000" anchor="ctr">
            <a:noAutofit/>
          </a:bodyPr>
          <a:p>
            <a:pPr algn="ctr">
              <a:lnSpc>
                <a:spcPct val="90000"/>
              </a:lnSpc>
            </a:pPr>
            <a:r>
              <a:rPr b="0" lang="en-CA" sz="3200" spc="-1" strike="noStrike">
                <a:solidFill>
                  <a:srgbClr val="ffffff"/>
                </a:solidFill>
                <a:latin typeface="Arial"/>
                <a:ea typeface="MS PGothic"/>
              </a:rPr>
              <a:t>EO XP Platform + Jupyter</a:t>
            </a:r>
            <a:endParaRPr b="0" lang="en-CA" sz="3200" spc="-1" strike="noStrike">
              <a:latin typeface="Arial"/>
            </a:endParaRPr>
          </a:p>
        </p:txBody>
      </p:sp>
      <p:sp>
        <p:nvSpPr>
          <p:cNvPr id="597" name="CustomShape 2"/>
          <p:cNvSpPr/>
          <p:nvPr/>
        </p:nvSpPr>
        <p:spPr>
          <a:xfrm>
            <a:off x="461880" y="1279440"/>
            <a:ext cx="11275200" cy="4888440"/>
          </a:xfrm>
          <a:prstGeom prst="rect">
            <a:avLst/>
          </a:prstGeom>
          <a:noFill/>
          <a:ln>
            <a:noFill/>
          </a:ln>
        </p:spPr>
        <p:style>
          <a:lnRef idx="0"/>
          <a:fillRef idx="0"/>
          <a:effectRef idx="0"/>
          <a:fontRef idx="minor"/>
        </p:style>
        <p:txBody>
          <a:bodyPr lIns="90000" rIns="90000" tIns="45000" bIns="45000">
            <a:noAutofit/>
          </a:bodyPr>
          <a:p>
            <a:pPr algn="ctr">
              <a:lnSpc>
                <a:spcPct val="100000"/>
              </a:lnSpc>
              <a:spcBef>
                <a:spcPts val="879"/>
              </a:spcBef>
            </a:pPr>
            <a:endParaRPr b="0" lang="en-CA" sz="1800" spc="-1" strike="noStrike">
              <a:latin typeface="Arial"/>
            </a:endParaRPr>
          </a:p>
          <a:p>
            <a:pPr algn="ctr">
              <a:lnSpc>
                <a:spcPct val="100000"/>
              </a:lnSpc>
              <a:spcBef>
                <a:spcPts val="879"/>
              </a:spcBef>
            </a:pPr>
            <a:r>
              <a:rPr b="0" lang="en-CA" sz="4400" spc="-1" strike="noStrike">
                <a:solidFill>
                  <a:srgbClr val="44546a"/>
                </a:solidFill>
                <a:latin typeface="Arial"/>
                <a:ea typeface="MS PGothic"/>
              </a:rPr>
              <a:t>… </a:t>
            </a:r>
            <a:r>
              <a:rPr b="0" lang="en-CA" sz="4400" spc="-1" strike="noStrike">
                <a:solidFill>
                  <a:srgbClr val="44546a"/>
                </a:solidFill>
                <a:latin typeface="Arial"/>
                <a:ea typeface="MS PGothic"/>
              </a:rPr>
              <a:t>what’s the interest ?</a:t>
            </a:r>
            <a:endParaRPr b="0" lang="en-CA" sz="4400" spc="-1" strike="noStrike">
              <a:latin typeface="Arial"/>
            </a:endParaRPr>
          </a:p>
        </p:txBody>
      </p:sp>
      <p:sp>
        <p:nvSpPr>
          <p:cNvPr id="598" name="CustomShape 3"/>
          <p:cNvSpPr/>
          <p:nvPr/>
        </p:nvSpPr>
        <p:spPr>
          <a:xfrm>
            <a:off x="3963960" y="6553080"/>
            <a:ext cx="4264560" cy="2260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0" lang="en-CA" sz="900" spc="-1" strike="noStrike">
                <a:solidFill>
                  <a:srgbClr val="092e5c"/>
                </a:solidFill>
                <a:latin typeface="Arial"/>
                <a:ea typeface="MS PGothic"/>
              </a:rPr>
              <a:t>Copyright © 2020 Open Geospatial Consortium</a:t>
            </a:r>
            <a:endParaRPr b="0" lang="en-CA" sz="900" spc="-1" strike="noStrike">
              <a:latin typeface="Arial"/>
            </a:endParaRPr>
          </a:p>
        </p:txBody>
      </p:sp>
      <p:pic>
        <p:nvPicPr>
          <p:cNvPr id="599" name="Picture 4" descr=""/>
          <p:cNvPicPr/>
          <p:nvPr/>
        </p:nvPicPr>
        <p:blipFill>
          <a:blip r:embed="rId1"/>
          <a:stretch/>
        </p:blipFill>
        <p:spPr>
          <a:xfrm>
            <a:off x="4343400" y="2971800"/>
            <a:ext cx="3060000" cy="2369160"/>
          </a:xfrm>
          <a:prstGeom prst="rect">
            <a:avLst/>
          </a:prstGeom>
          <a:ln>
            <a:noFill/>
          </a:ln>
        </p:spPr>
      </p:pic>
    </p:spTree>
  </p:cSld>
  <mc:AlternateContent>
    <mc:Choice Requires="p14">
      <p:transition spd="med" p14:dur="700">
        <p:fade/>
      </p:transition>
    </mc:Choice>
    <mc:Fallback>
      <p:transition spd="med">
        <p:fade/>
      </p:transition>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0" name="Picture 25" descr=""/>
          <p:cNvPicPr/>
          <p:nvPr/>
        </p:nvPicPr>
        <p:blipFill>
          <a:blip r:embed="rId1"/>
          <a:stretch/>
        </p:blipFill>
        <p:spPr>
          <a:xfrm>
            <a:off x="461880" y="-152280"/>
            <a:ext cx="11275200" cy="7846200"/>
          </a:xfrm>
          <a:prstGeom prst="rect">
            <a:avLst/>
          </a:prstGeom>
          <a:ln>
            <a:noFill/>
          </a:ln>
        </p:spPr>
      </p:pic>
      <p:sp>
        <p:nvSpPr>
          <p:cNvPr id="601" name="CustomShape 1"/>
          <p:cNvSpPr/>
          <p:nvPr/>
        </p:nvSpPr>
        <p:spPr>
          <a:xfrm>
            <a:off x="309600" y="136440"/>
            <a:ext cx="11575080" cy="683280"/>
          </a:xfrm>
          <a:prstGeom prst="rect">
            <a:avLst/>
          </a:prstGeom>
          <a:noFill/>
          <a:ln w="9360">
            <a:noFill/>
          </a:ln>
        </p:spPr>
        <p:style>
          <a:lnRef idx="0"/>
          <a:fillRef idx="0"/>
          <a:effectRef idx="0"/>
          <a:fontRef idx="minor"/>
        </p:style>
        <p:txBody>
          <a:bodyPr lIns="90000" rIns="90000" tIns="45000" bIns="45000" anchor="ctr">
            <a:noAutofit/>
          </a:bodyPr>
          <a:p>
            <a:pPr algn="ctr">
              <a:lnSpc>
                <a:spcPct val="90000"/>
              </a:lnSpc>
            </a:pPr>
            <a:r>
              <a:rPr b="0" lang="en-CA" sz="3200" spc="-1" strike="noStrike">
                <a:solidFill>
                  <a:srgbClr val="ffffff"/>
                </a:solidFill>
                <a:latin typeface="Arial"/>
                <a:ea typeface="MS PGothic"/>
              </a:rPr>
              <a:t>Benefit: Ease interactions with services </a:t>
            </a:r>
            <a:endParaRPr b="0" lang="en-CA" sz="3200" spc="-1" strike="noStrike">
              <a:latin typeface="Arial"/>
            </a:endParaRPr>
          </a:p>
        </p:txBody>
      </p:sp>
      <p:sp>
        <p:nvSpPr>
          <p:cNvPr id="602" name="CustomShape 2"/>
          <p:cNvSpPr/>
          <p:nvPr/>
        </p:nvSpPr>
        <p:spPr>
          <a:xfrm>
            <a:off x="457200" y="1279440"/>
            <a:ext cx="11275200" cy="488844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479"/>
              </a:spcBef>
            </a:pPr>
            <a:r>
              <a:rPr b="0" lang="en-CA" sz="2400" spc="-1" strike="noStrike">
                <a:solidFill>
                  <a:srgbClr val="44546a"/>
                </a:solidFill>
                <a:latin typeface="Arial"/>
                <a:ea typeface="MS PGothic"/>
              </a:rPr>
              <a:t>User-friendly libraries:</a:t>
            </a:r>
            <a:endParaRPr b="0" lang="en-CA" sz="2400" spc="-1" strike="noStrike">
              <a:latin typeface="Arial"/>
            </a:endParaRPr>
          </a:p>
        </p:txBody>
      </p:sp>
      <p:sp>
        <p:nvSpPr>
          <p:cNvPr id="603" name="CustomShape 3"/>
          <p:cNvSpPr/>
          <p:nvPr/>
        </p:nvSpPr>
        <p:spPr>
          <a:xfrm>
            <a:off x="3963960" y="6553080"/>
            <a:ext cx="4264560" cy="2260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0" lang="en-CA" sz="900" spc="-1" strike="noStrike">
                <a:solidFill>
                  <a:srgbClr val="092e5c"/>
                </a:solidFill>
                <a:latin typeface="Arial"/>
                <a:ea typeface="MS PGothic"/>
              </a:rPr>
              <a:t>Copyright © 2020 Open Geospatial Consortium</a:t>
            </a:r>
            <a:endParaRPr b="0" lang="en-CA" sz="900" spc="-1" strike="noStrike">
              <a:latin typeface="Arial"/>
            </a:endParaRPr>
          </a:p>
        </p:txBody>
      </p:sp>
      <p:sp>
        <p:nvSpPr>
          <p:cNvPr id="604" name="CustomShape 4"/>
          <p:cNvSpPr/>
          <p:nvPr/>
        </p:nvSpPr>
        <p:spPr>
          <a:xfrm>
            <a:off x="9263880" y="5696640"/>
            <a:ext cx="834840" cy="3945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CA" sz="2000" spc="-1" strike="noStrike">
                <a:solidFill>
                  <a:srgbClr val="000000"/>
                </a:solidFill>
                <a:latin typeface="Lato"/>
                <a:ea typeface="Lato"/>
              </a:rPr>
              <a:t>DATA</a:t>
            </a:r>
            <a:endParaRPr b="0" lang="en-CA" sz="2000" spc="-1" strike="noStrike">
              <a:latin typeface="Arial"/>
            </a:endParaRPr>
          </a:p>
        </p:txBody>
      </p:sp>
      <p:grpSp>
        <p:nvGrpSpPr>
          <p:cNvPr id="605" name="Group 5"/>
          <p:cNvGrpSpPr/>
          <p:nvPr/>
        </p:nvGrpSpPr>
        <p:grpSpPr>
          <a:xfrm>
            <a:off x="1905120" y="2758680"/>
            <a:ext cx="2133360" cy="2133360"/>
            <a:chOff x="1905120" y="2758680"/>
            <a:chExt cx="2133360" cy="2133360"/>
          </a:xfrm>
        </p:grpSpPr>
        <p:pic>
          <p:nvPicPr>
            <p:cNvPr id="606" name="Picture 28" descr=""/>
            <p:cNvPicPr/>
            <p:nvPr/>
          </p:nvPicPr>
          <p:blipFill>
            <a:blip r:embed="rId2"/>
            <a:stretch/>
          </p:blipFill>
          <p:spPr>
            <a:xfrm>
              <a:off x="1905120" y="2758680"/>
              <a:ext cx="2133360" cy="2133360"/>
            </a:xfrm>
            <a:prstGeom prst="rect">
              <a:avLst/>
            </a:prstGeom>
            <a:ln>
              <a:noFill/>
            </a:ln>
          </p:spPr>
        </p:pic>
        <p:pic>
          <p:nvPicPr>
            <p:cNvPr id="607" name="Picture 29" descr=""/>
            <p:cNvPicPr/>
            <p:nvPr/>
          </p:nvPicPr>
          <p:blipFill>
            <a:blip r:embed="rId3"/>
            <a:stretch/>
          </p:blipFill>
          <p:spPr>
            <a:xfrm>
              <a:off x="2174040" y="2950560"/>
              <a:ext cx="1495800" cy="1326600"/>
            </a:xfrm>
            <a:prstGeom prst="rect">
              <a:avLst/>
            </a:prstGeom>
            <a:ln>
              <a:noFill/>
            </a:ln>
          </p:spPr>
        </p:pic>
      </p:grpSp>
      <p:pic>
        <p:nvPicPr>
          <p:cNvPr id="608" name="Picture 30" descr=""/>
          <p:cNvPicPr/>
          <p:nvPr/>
        </p:nvPicPr>
        <p:blipFill>
          <a:blip r:embed="rId4"/>
          <a:stretch/>
        </p:blipFill>
        <p:spPr>
          <a:xfrm>
            <a:off x="9246960" y="4290480"/>
            <a:ext cx="1647000" cy="1647000"/>
          </a:xfrm>
          <a:prstGeom prst="rect">
            <a:avLst/>
          </a:prstGeom>
          <a:ln>
            <a:noFill/>
          </a:ln>
        </p:spPr>
      </p:pic>
      <p:pic>
        <p:nvPicPr>
          <p:cNvPr id="609" name="Picture 31" descr=""/>
          <p:cNvPicPr/>
          <p:nvPr/>
        </p:nvPicPr>
        <p:blipFill>
          <a:blip r:embed="rId5"/>
          <a:stretch/>
        </p:blipFill>
        <p:spPr>
          <a:xfrm>
            <a:off x="6654240" y="4395600"/>
            <a:ext cx="1327320" cy="1327320"/>
          </a:xfrm>
          <a:prstGeom prst="rect">
            <a:avLst/>
          </a:prstGeom>
          <a:ln>
            <a:noFill/>
          </a:ln>
        </p:spPr>
      </p:pic>
      <p:sp>
        <p:nvSpPr>
          <p:cNvPr id="610" name="CustomShape 6"/>
          <p:cNvSpPr/>
          <p:nvPr/>
        </p:nvSpPr>
        <p:spPr>
          <a:xfrm>
            <a:off x="6366960" y="5685120"/>
            <a:ext cx="1834560" cy="3945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CA" sz="2000" spc="-1" strike="noStrike">
                <a:solidFill>
                  <a:srgbClr val="000000"/>
                </a:solidFill>
                <a:latin typeface="Lato"/>
                <a:ea typeface="Lato"/>
              </a:rPr>
              <a:t>PROCESSING</a:t>
            </a:r>
            <a:endParaRPr b="0" lang="en-CA" sz="2000" spc="-1" strike="noStrike">
              <a:latin typeface="Arial"/>
            </a:endParaRPr>
          </a:p>
        </p:txBody>
      </p:sp>
      <p:pic>
        <p:nvPicPr>
          <p:cNvPr id="611" name="Picture 33" descr=""/>
          <p:cNvPicPr/>
          <p:nvPr/>
        </p:nvPicPr>
        <p:blipFill>
          <a:blip r:embed="rId6"/>
          <a:stretch/>
        </p:blipFill>
        <p:spPr>
          <a:xfrm>
            <a:off x="7926120" y="2981160"/>
            <a:ext cx="1302480" cy="1302480"/>
          </a:xfrm>
          <a:prstGeom prst="rect">
            <a:avLst/>
          </a:prstGeom>
          <a:ln>
            <a:noFill/>
          </a:ln>
        </p:spPr>
      </p:pic>
      <p:pic>
        <p:nvPicPr>
          <p:cNvPr id="612" name="Picture 34" descr=""/>
          <p:cNvPicPr/>
          <p:nvPr/>
        </p:nvPicPr>
        <p:blipFill>
          <a:blip r:embed="rId7"/>
          <a:stretch/>
        </p:blipFill>
        <p:spPr>
          <a:xfrm>
            <a:off x="2571480" y="4493520"/>
            <a:ext cx="800280" cy="800280"/>
          </a:xfrm>
          <a:prstGeom prst="rect">
            <a:avLst/>
          </a:prstGeom>
          <a:ln>
            <a:noFill/>
          </a:ln>
        </p:spPr>
      </p:pic>
      <p:sp>
        <p:nvSpPr>
          <p:cNvPr id="613" name="CustomShape 7"/>
          <p:cNvSpPr/>
          <p:nvPr/>
        </p:nvSpPr>
        <p:spPr>
          <a:xfrm>
            <a:off x="2332800" y="5295960"/>
            <a:ext cx="1140480" cy="394560"/>
          </a:xfrm>
          <a:prstGeom prst="rect">
            <a:avLst/>
          </a:prstGeom>
          <a:solidFill>
            <a:srgbClr val="0f9af0"/>
          </a:solidFill>
          <a:ln>
            <a:solidFill>
              <a:schemeClr val="bg1"/>
            </a:solidFill>
          </a:ln>
        </p:spPr>
        <p:style>
          <a:lnRef idx="0"/>
          <a:fillRef idx="0"/>
          <a:effectRef idx="0"/>
          <a:fontRef idx="minor"/>
        </p:style>
        <p:txBody>
          <a:bodyPr lIns="90000" rIns="90000" tIns="45000" bIns="45000">
            <a:spAutoFit/>
          </a:bodyPr>
          <a:p>
            <a:pPr algn="ctr">
              <a:lnSpc>
                <a:spcPct val="100000"/>
              </a:lnSpc>
            </a:pPr>
            <a:r>
              <a:rPr b="0" i="1" lang="en-CA" sz="2000" spc="-1" strike="noStrike">
                <a:solidFill>
                  <a:srgbClr val="ffffff"/>
                </a:solidFill>
                <a:latin typeface="Lato"/>
                <a:ea typeface="Lato"/>
              </a:rPr>
              <a:t>USER</a:t>
            </a:r>
            <a:endParaRPr b="0" lang="en-CA" sz="2000" spc="-1" strike="noStrike">
              <a:latin typeface="Arial"/>
            </a:endParaRPr>
          </a:p>
        </p:txBody>
      </p:sp>
      <p:sp>
        <p:nvSpPr>
          <p:cNvPr id="614" name="CustomShape 8"/>
          <p:cNvSpPr/>
          <p:nvPr/>
        </p:nvSpPr>
        <p:spPr>
          <a:xfrm>
            <a:off x="4056480" y="4678560"/>
            <a:ext cx="1603440" cy="654840"/>
          </a:xfrm>
          <a:prstGeom prst="rightArrow">
            <a:avLst>
              <a:gd name="adj1" fmla="val 50000"/>
              <a:gd name="adj2" fmla="val 50000"/>
            </a:avLst>
          </a:prstGeom>
          <a:solidFill>
            <a:srgbClr val="18e0ff"/>
          </a:solidFill>
          <a:ln>
            <a:noFill/>
          </a:ln>
        </p:spPr>
        <p:style>
          <a:lnRef idx="2">
            <a:schemeClr val="accent1">
              <a:shade val="50000"/>
            </a:schemeClr>
          </a:lnRef>
          <a:fillRef idx="1">
            <a:schemeClr val="accent1"/>
          </a:fillRef>
          <a:effectRef idx="0">
            <a:schemeClr val="accent1"/>
          </a:effectRef>
          <a:fontRef idx="minor"/>
        </p:style>
      </p:sp>
      <p:sp>
        <p:nvSpPr>
          <p:cNvPr id="615" name="CustomShape 9"/>
          <p:cNvSpPr/>
          <p:nvPr/>
        </p:nvSpPr>
        <p:spPr>
          <a:xfrm>
            <a:off x="4085640" y="3435120"/>
            <a:ext cx="1463040" cy="394560"/>
          </a:xfrm>
          <a:prstGeom prst="rect">
            <a:avLst/>
          </a:prstGeom>
          <a:solidFill>
            <a:srgbClr val="a9c4cf"/>
          </a:solidFill>
          <a:ln>
            <a:solidFill>
              <a:schemeClr val="bg1"/>
            </a:solidFill>
          </a:ln>
        </p:spPr>
        <p:style>
          <a:lnRef idx="0"/>
          <a:fillRef idx="0"/>
          <a:effectRef idx="0"/>
          <a:fontRef idx="minor"/>
        </p:style>
        <p:txBody>
          <a:bodyPr lIns="90000" rIns="90000" tIns="45000" bIns="45000">
            <a:spAutoFit/>
          </a:bodyPr>
          <a:p>
            <a:pPr algn="ctr">
              <a:lnSpc>
                <a:spcPct val="100000"/>
              </a:lnSpc>
            </a:pPr>
            <a:r>
              <a:rPr b="0" i="1" lang="en-CA" sz="2000" spc="-1" strike="noStrike">
                <a:solidFill>
                  <a:srgbClr val="ffffff"/>
                </a:solidFill>
                <a:latin typeface="Lato"/>
                <a:ea typeface="Lato"/>
              </a:rPr>
              <a:t>DAPA</a:t>
            </a:r>
            <a:endParaRPr b="0" lang="en-CA" sz="2000" spc="-1" strike="noStrike">
              <a:latin typeface="Arial"/>
            </a:endParaRPr>
          </a:p>
        </p:txBody>
      </p:sp>
      <p:sp>
        <p:nvSpPr>
          <p:cNvPr id="616" name="CustomShape 10"/>
          <p:cNvSpPr/>
          <p:nvPr/>
        </p:nvSpPr>
        <p:spPr>
          <a:xfrm>
            <a:off x="4085640" y="3011400"/>
            <a:ext cx="1463040" cy="699480"/>
          </a:xfrm>
          <a:prstGeom prst="rect">
            <a:avLst/>
          </a:prstGeom>
          <a:solidFill>
            <a:srgbClr val="a9c4cf"/>
          </a:solidFill>
          <a:ln>
            <a:solidFill>
              <a:schemeClr val="bg1"/>
            </a:solidFill>
          </a:ln>
        </p:spPr>
        <p:style>
          <a:lnRef idx="0"/>
          <a:fillRef idx="0"/>
          <a:effectRef idx="0"/>
          <a:fontRef idx="minor"/>
        </p:style>
        <p:txBody>
          <a:bodyPr lIns="90000" rIns="90000" tIns="45000" bIns="45000">
            <a:spAutoFit/>
          </a:bodyPr>
          <a:p>
            <a:pPr algn="ctr">
              <a:lnSpc>
                <a:spcPct val="100000"/>
              </a:lnSpc>
            </a:pPr>
            <a:r>
              <a:rPr b="0" i="1" lang="en-CA" sz="2000" spc="-1" strike="noStrike">
                <a:solidFill>
                  <a:srgbClr val="ffffff"/>
                </a:solidFill>
                <a:latin typeface="Lato"/>
                <a:ea typeface="Lato"/>
              </a:rPr>
              <a:t>OpenSearch</a:t>
            </a:r>
            <a:endParaRPr b="0" lang="en-CA" sz="2000" spc="-1" strike="noStrike">
              <a:latin typeface="Arial"/>
            </a:endParaRPr>
          </a:p>
        </p:txBody>
      </p:sp>
      <p:sp>
        <p:nvSpPr>
          <p:cNvPr id="617" name="CustomShape 11"/>
          <p:cNvSpPr/>
          <p:nvPr/>
        </p:nvSpPr>
        <p:spPr>
          <a:xfrm>
            <a:off x="4089960" y="3859560"/>
            <a:ext cx="1463040" cy="394560"/>
          </a:xfrm>
          <a:prstGeom prst="rect">
            <a:avLst/>
          </a:prstGeom>
          <a:solidFill>
            <a:srgbClr val="a9c4cf"/>
          </a:solidFill>
          <a:ln>
            <a:solidFill>
              <a:schemeClr val="bg1"/>
            </a:solidFill>
          </a:ln>
        </p:spPr>
        <p:style>
          <a:lnRef idx="0"/>
          <a:fillRef idx="0"/>
          <a:effectRef idx="0"/>
          <a:fontRef idx="minor"/>
        </p:style>
        <p:txBody>
          <a:bodyPr lIns="90000" rIns="90000" tIns="45000" bIns="45000">
            <a:spAutoFit/>
          </a:bodyPr>
          <a:p>
            <a:pPr algn="ctr">
              <a:lnSpc>
                <a:spcPct val="100000"/>
              </a:lnSpc>
            </a:pPr>
            <a:r>
              <a:rPr b="0" i="1" lang="en-CA" sz="2000" spc="-1" strike="noStrike">
                <a:solidFill>
                  <a:srgbClr val="ffffff"/>
                </a:solidFill>
                <a:latin typeface="Lato"/>
                <a:ea typeface="Lato"/>
              </a:rPr>
              <a:t>WPS</a:t>
            </a:r>
            <a:endParaRPr b="0" lang="en-CA" sz="2000" spc="-1" strike="noStrike">
              <a:latin typeface="Arial"/>
            </a:endParaRPr>
          </a:p>
        </p:txBody>
      </p:sp>
      <p:pic>
        <p:nvPicPr>
          <p:cNvPr id="618" name="Picture 40" descr=""/>
          <p:cNvPicPr/>
          <p:nvPr/>
        </p:nvPicPr>
        <p:blipFill>
          <a:blip r:embed="rId8"/>
          <a:stretch/>
        </p:blipFill>
        <p:spPr>
          <a:xfrm>
            <a:off x="2923200" y="3420720"/>
            <a:ext cx="685080" cy="685080"/>
          </a:xfrm>
          <a:prstGeom prst="rect">
            <a:avLst/>
          </a:prstGeom>
          <a:ln>
            <a:noFill/>
          </a:ln>
        </p:spPr>
      </p:pic>
      <p:pic>
        <p:nvPicPr>
          <p:cNvPr id="619" name="Picture 41" descr=""/>
          <p:cNvPicPr/>
          <p:nvPr/>
        </p:nvPicPr>
        <p:blipFill>
          <a:blip r:embed="rId9"/>
          <a:stretch/>
        </p:blipFill>
        <p:spPr>
          <a:xfrm>
            <a:off x="4467240" y="2649960"/>
            <a:ext cx="744480" cy="327600"/>
          </a:xfrm>
          <a:prstGeom prst="rect">
            <a:avLst/>
          </a:prstGeom>
          <a:ln>
            <a:noFill/>
          </a:ln>
        </p:spPr>
      </p:pic>
      <p:sp>
        <p:nvSpPr>
          <p:cNvPr id="620" name="CustomShape 12"/>
          <p:cNvSpPr/>
          <p:nvPr/>
        </p:nvSpPr>
        <p:spPr>
          <a:xfrm>
            <a:off x="4074120" y="2606040"/>
            <a:ext cx="1530720" cy="2131200"/>
          </a:xfrm>
          <a:prstGeom prst="roundRect">
            <a:avLst>
              <a:gd name="adj" fmla="val 16667"/>
            </a:avLst>
          </a:prstGeom>
          <a:no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b">
            <a:noAutofit/>
          </a:bodyPr>
          <a:p>
            <a:pPr algn="ctr">
              <a:lnSpc>
                <a:spcPct val="100000"/>
              </a:lnSpc>
            </a:pPr>
            <a:r>
              <a:rPr b="1" lang="en-CA" sz="1000" spc="-1" strike="noStrike">
                <a:solidFill>
                  <a:srgbClr val="2e75b6"/>
                </a:solidFill>
                <a:latin typeface="Arial"/>
                <a:ea typeface="MS PGothic"/>
              </a:rPr>
              <a:t>Kernel Libraries</a:t>
            </a:r>
            <a:endParaRPr b="0" lang="en-CA" sz="1000" spc="-1" strike="noStrike">
              <a:latin typeface="Arial"/>
            </a:endParaRPr>
          </a:p>
        </p:txBody>
      </p:sp>
      <p:sp>
        <p:nvSpPr>
          <p:cNvPr id="621" name="CustomShape 13"/>
          <p:cNvSpPr/>
          <p:nvPr/>
        </p:nvSpPr>
        <p:spPr>
          <a:xfrm>
            <a:off x="5781600" y="3047040"/>
            <a:ext cx="1933560" cy="334800"/>
          </a:xfrm>
          <a:prstGeom prst="rightArrow">
            <a:avLst>
              <a:gd name="adj1" fmla="val 50000"/>
              <a:gd name="adj2" fmla="val 50000"/>
            </a:avLst>
          </a:prstGeom>
          <a:solidFill>
            <a:srgbClr val="a9c4cf"/>
          </a:solidFill>
          <a:ln>
            <a:noFill/>
          </a:ln>
        </p:spPr>
        <p:style>
          <a:lnRef idx="2">
            <a:schemeClr val="accent3">
              <a:shade val="50000"/>
            </a:schemeClr>
          </a:lnRef>
          <a:fillRef idx="1">
            <a:schemeClr val="accent3"/>
          </a:fillRef>
          <a:effectRef idx="0">
            <a:schemeClr val="accent3"/>
          </a:effectRef>
          <a:fontRef idx="minor"/>
        </p:style>
      </p:sp>
      <p:sp>
        <p:nvSpPr>
          <p:cNvPr id="622" name="CustomShape 14"/>
          <p:cNvSpPr/>
          <p:nvPr/>
        </p:nvSpPr>
        <p:spPr>
          <a:xfrm rot="1289400">
            <a:off x="5746680" y="4070160"/>
            <a:ext cx="1085760" cy="334800"/>
          </a:xfrm>
          <a:prstGeom prst="rightArrow">
            <a:avLst>
              <a:gd name="adj1" fmla="val 50000"/>
              <a:gd name="adj2" fmla="val 50000"/>
            </a:avLst>
          </a:prstGeom>
          <a:solidFill>
            <a:srgbClr val="a9c4cf"/>
          </a:solidFill>
          <a:ln>
            <a:noFill/>
          </a:ln>
        </p:spPr>
        <p:style>
          <a:lnRef idx="2">
            <a:schemeClr val="accent3">
              <a:shade val="50000"/>
            </a:schemeClr>
          </a:lnRef>
          <a:fillRef idx="1">
            <a:schemeClr val="accent3"/>
          </a:fillRef>
          <a:effectRef idx="0">
            <a:schemeClr val="accent3"/>
          </a:effectRef>
          <a:fontRef idx="minor"/>
        </p:style>
      </p:sp>
      <p:sp>
        <p:nvSpPr>
          <p:cNvPr id="623" name="CustomShape 15"/>
          <p:cNvSpPr/>
          <p:nvPr/>
        </p:nvSpPr>
        <p:spPr>
          <a:xfrm rot="1085400">
            <a:off x="5705280" y="3967560"/>
            <a:ext cx="3489840" cy="334800"/>
          </a:xfrm>
          <a:prstGeom prst="rightArrow">
            <a:avLst>
              <a:gd name="adj1" fmla="val 50000"/>
              <a:gd name="adj2" fmla="val 50000"/>
            </a:avLst>
          </a:prstGeom>
          <a:solidFill>
            <a:srgbClr val="a9c4cf"/>
          </a:solidFill>
          <a:ln>
            <a:noFill/>
          </a:ln>
        </p:spPr>
        <p:style>
          <a:lnRef idx="2">
            <a:schemeClr val="accent3">
              <a:shade val="50000"/>
            </a:schemeClr>
          </a:lnRef>
          <a:fillRef idx="1">
            <a:schemeClr val="accent3"/>
          </a:fillRef>
          <a:effectRef idx="0">
            <a:schemeClr val="accent3"/>
          </a:effectRef>
          <a:fontRef idx="minor"/>
        </p:style>
      </p:sp>
      <p:sp>
        <p:nvSpPr>
          <p:cNvPr id="624" name="CustomShape 16"/>
          <p:cNvSpPr/>
          <p:nvPr/>
        </p:nvSpPr>
        <p:spPr>
          <a:xfrm>
            <a:off x="7729920" y="4268160"/>
            <a:ext cx="1697400" cy="3945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CA" sz="2000" spc="-1" strike="noStrike">
                <a:solidFill>
                  <a:srgbClr val="000000"/>
                </a:solidFill>
                <a:latin typeface="Lato"/>
                <a:ea typeface="Lato"/>
              </a:rPr>
              <a:t>CATALOGUE</a:t>
            </a:r>
            <a:endParaRPr b="0" lang="en-CA" sz="2000" spc="-1" strike="noStrike">
              <a:latin typeface="Arial"/>
            </a:endParaRPr>
          </a:p>
        </p:txBody>
      </p:sp>
      <p:pic>
        <p:nvPicPr>
          <p:cNvPr id="625" name="Picture 5" descr=""/>
          <p:cNvPicPr/>
          <p:nvPr/>
        </p:nvPicPr>
        <p:blipFill>
          <a:blip r:embed="rId10"/>
          <a:stretch/>
        </p:blipFill>
        <p:spPr>
          <a:xfrm>
            <a:off x="5994000" y="1152000"/>
            <a:ext cx="3595680" cy="1829160"/>
          </a:xfrm>
          <a:prstGeom prst="rect">
            <a:avLst/>
          </a:prstGeom>
          <a:ln>
            <a:noFill/>
          </a:ln>
          <a:effectLst>
            <a:outerShdw algn="tl" blurRad="292100" dir="2700000" dist="138479" rotWithShape="0">
              <a:srgbClr val="333333">
                <a:alpha val="65000"/>
              </a:srgbClr>
            </a:outerShdw>
          </a:effectLst>
        </p:spPr>
      </p:pic>
      <p:pic>
        <p:nvPicPr>
          <p:cNvPr id="626" name="Picture 6" descr=""/>
          <p:cNvPicPr/>
          <p:nvPr/>
        </p:nvPicPr>
        <p:blipFill>
          <a:blip r:embed="rId11"/>
          <a:stretch/>
        </p:blipFill>
        <p:spPr>
          <a:xfrm>
            <a:off x="9682200" y="1656000"/>
            <a:ext cx="1959840" cy="750240"/>
          </a:xfrm>
          <a:prstGeom prst="rect">
            <a:avLst/>
          </a:prstGeom>
          <a:ln>
            <a:noFill/>
          </a:ln>
          <a:effectLst>
            <a:outerShdw algn="tl" blurRad="292100" dir="2700000" dist="138479" rotWithShape="0">
              <a:srgbClr val="333333">
                <a:alpha val="65000"/>
              </a:srgbClr>
            </a:outerShdw>
          </a:effectLst>
        </p:spPr>
      </p:pic>
    </p:spTree>
  </p:cSld>
  <mc:AlternateContent>
    <mc:Choice Requires="p14">
      <p:transition spd="med" p14:dur="700">
        <p:fade/>
      </p:transition>
    </mc:Choice>
    <mc:Fallback>
      <p:transition spd="med">
        <p:fade/>
      </p:transition>
    </mc:Fallback>
  </mc:AlternateContent>
  <p:timing>
    <p:tnLst>
      <p:par>
        <p:cTn id="112" dur="indefinite" restart="never" nodeType="tmRoot">
          <p:childTnLst>
            <p:seq>
              <p:cTn id="113" dur="indefinite" nodeType="mainSeq">
                <p:childTnLst>
                  <p:par>
                    <p:cTn id="114" fill="hold">
                      <p:stCondLst>
                        <p:cond delay="indefinite"/>
                      </p:stCondLst>
                      <p:childTnLst>
                        <p:par>
                          <p:cTn id="115" fill="hold">
                            <p:stCondLst>
                              <p:cond delay="0"/>
                            </p:stCondLst>
                            <p:childTnLst>
                              <p:par>
                                <p:cTn id="116" nodeType="clickEffect" fill="hold" presetClass="entr" presetID="42">
                                  <p:stCondLst>
                                    <p:cond delay="0"/>
                                  </p:stCondLst>
                                  <p:childTnLst>
                                    <p:set>
                                      <p:cBhvr>
                                        <p:cTn id="117" dur="1" fill="hold">
                                          <p:stCondLst>
                                            <p:cond delay="0"/>
                                          </p:stCondLst>
                                        </p:cTn>
                                        <p:tgtEl>
                                          <p:spTgt spid="615"/>
                                        </p:tgtEl>
                                        <p:attrNameLst>
                                          <p:attrName>style.visibility</p:attrName>
                                        </p:attrNameLst>
                                      </p:cBhvr>
                                      <p:to>
                                        <p:strVal val="visible"/>
                                      </p:to>
                                    </p:set>
                                    <p:animEffect filter="fade" transition="in">
                                      <p:cBhvr additive="repl">
                                        <p:cTn id="118" dur="1000"/>
                                        <p:tgtEl>
                                          <p:spTgt spid="615"/>
                                        </p:tgtEl>
                                      </p:cBhvr>
                                    </p:animEffect>
                                    <p:anim calcmode="lin" valueType="num">
                                      <p:cBhvr additive="repl">
                                        <p:cTn id="119" dur="1000" fill="hold"/>
                                        <p:tgtEl>
                                          <p:spTgt spid="615"/>
                                        </p:tgtEl>
                                        <p:attrNameLst>
                                          <p:attrName>ppt_x</p:attrName>
                                        </p:attrNameLst>
                                      </p:cBhvr>
                                      <p:tavLst>
                                        <p:tav tm="0">
                                          <p:val>
                                            <p:strVal val="#ppt_x"/>
                                          </p:val>
                                        </p:tav>
                                        <p:tav tm="100000">
                                          <p:val>
                                            <p:strVal val="#ppt_x"/>
                                          </p:val>
                                        </p:tav>
                                      </p:tavLst>
                                    </p:anim>
                                    <p:anim calcmode="lin" valueType="num">
                                      <p:cBhvr additive="repl">
                                        <p:cTn id="120" dur="1000" fill="hold"/>
                                        <p:tgtEl>
                                          <p:spTgt spid="615"/>
                                        </p:tgtEl>
                                        <p:attrNameLst>
                                          <p:attrName>ppt_y</p:attrName>
                                        </p:attrNameLst>
                                      </p:cBhvr>
                                      <p:tavLst>
                                        <p:tav tm="0">
                                          <p:val>
                                            <p:strVal val="#ppt_y+.1"/>
                                          </p:val>
                                        </p:tav>
                                        <p:tav tm="100000">
                                          <p:val>
                                            <p:strVal val="#ppt_y"/>
                                          </p:val>
                                        </p:tav>
                                      </p:tavLst>
                                    </p:anim>
                                  </p:childTnLst>
                                </p:cTn>
                              </p:par>
                              <p:par>
                                <p:cTn id="121" nodeType="withEffect" fill="hold" presetClass="entr" presetID="42">
                                  <p:stCondLst>
                                    <p:cond delay="0"/>
                                  </p:stCondLst>
                                  <p:childTnLst>
                                    <p:set>
                                      <p:cBhvr>
                                        <p:cTn id="122" dur="1" fill="hold">
                                          <p:stCondLst>
                                            <p:cond delay="0"/>
                                          </p:stCondLst>
                                        </p:cTn>
                                        <p:tgtEl>
                                          <p:spTgt spid="616"/>
                                        </p:tgtEl>
                                        <p:attrNameLst>
                                          <p:attrName>style.visibility</p:attrName>
                                        </p:attrNameLst>
                                      </p:cBhvr>
                                      <p:to>
                                        <p:strVal val="visible"/>
                                      </p:to>
                                    </p:set>
                                    <p:animEffect filter="fade" transition="in">
                                      <p:cBhvr additive="repl">
                                        <p:cTn id="123" dur="1000"/>
                                        <p:tgtEl>
                                          <p:spTgt spid="616"/>
                                        </p:tgtEl>
                                      </p:cBhvr>
                                    </p:animEffect>
                                    <p:anim calcmode="lin" valueType="num">
                                      <p:cBhvr additive="repl">
                                        <p:cTn id="124" dur="1000" fill="hold"/>
                                        <p:tgtEl>
                                          <p:spTgt spid="616"/>
                                        </p:tgtEl>
                                        <p:attrNameLst>
                                          <p:attrName>ppt_x</p:attrName>
                                        </p:attrNameLst>
                                      </p:cBhvr>
                                      <p:tavLst>
                                        <p:tav tm="0">
                                          <p:val>
                                            <p:strVal val="#ppt_x"/>
                                          </p:val>
                                        </p:tav>
                                        <p:tav tm="100000">
                                          <p:val>
                                            <p:strVal val="#ppt_x"/>
                                          </p:val>
                                        </p:tav>
                                      </p:tavLst>
                                    </p:anim>
                                    <p:anim calcmode="lin" valueType="num">
                                      <p:cBhvr additive="repl">
                                        <p:cTn id="125" dur="1000" fill="hold"/>
                                        <p:tgtEl>
                                          <p:spTgt spid="616"/>
                                        </p:tgtEl>
                                        <p:attrNameLst>
                                          <p:attrName>ppt_y</p:attrName>
                                        </p:attrNameLst>
                                      </p:cBhvr>
                                      <p:tavLst>
                                        <p:tav tm="0">
                                          <p:val>
                                            <p:strVal val="#ppt_y+.1"/>
                                          </p:val>
                                        </p:tav>
                                        <p:tav tm="100000">
                                          <p:val>
                                            <p:strVal val="#ppt_y"/>
                                          </p:val>
                                        </p:tav>
                                      </p:tavLst>
                                    </p:anim>
                                  </p:childTnLst>
                                </p:cTn>
                              </p:par>
                              <p:par>
                                <p:cTn id="126" nodeType="withEffect" fill="hold" presetClass="entr" presetID="42">
                                  <p:stCondLst>
                                    <p:cond delay="0"/>
                                  </p:stCondLst>
                                  <p:childTnLst>
                                    <p:set>
                                      <p:cBhvr>
                                        <p:cTn id="127" dur="1" fill="hold">
                                          <p:stCondLst>
                                            <p:cond delay="0"/>
                                          </p:stCondLst>
                                        </p:cTn>
                                        <p:tgtEl>
                                          <p:spTgt spid="617"/>
                                        </p:tgtEl>
                                        <p:attrNameLst>
                                          <p:attrName>style.visibility</p:attrName>
                                        </p:attrNameLst>
                                      </p:cBhvr>
                                      <p:to>
                                        <p:strVal val="visible"/>
                                      </p:to>
                                    </p:set>
                                    <p:animEffect filter="fade" transition="in">
                                      <p:cBhvr additive="repl">
                                        <p:cTn id="128" dur="1000"/>
                                        <p:tgtEl>
                                          <p:spTgt spid="617"/>
                                        </p:tgtEl>
                                      </p:cBhvr>
                                    </p:animEffect>
                                    <p:anim calcmode="lin" valueType="num">
                                      <p:cBhvr additive="repl">
                                        <p:cTn id="129" dur="1000" fill="hold"/>
                                        <p:tgtEl>
                                          <p:spTgt spid="617"/>
                                        </p:tgtEl>
                                        <p:attrNameLst>
                                          <p:attrName>ppt_x</p:attrName>
                                        </p:attrNameLst>
                                      </p:cBhvr>
                                      <p:tavLst>
                                        <p:tav tm="0">
                                          <p:val>
                                            <p:strVal val="#ppt_x"/>
                                          </p:val>
                                        </p:tav>
                                        <p:tav tm="100000">
                                          <p:val>
                                            <p:strVal val="#ppt_x"/>
                                          </p:val>
                                        </p:tav>
                                      </p:tavLst>
                                    </p:anim>
                                    <p:anim calcmode="lin" valueType="num">
                                      <p:cBhvr additive="repl">
                                        <p:cTn id="130" dur="1000" fill="hold"/>
                                        <p:tgtEl>
                                          <p:spTgt spid="617"/>
                                        </p:tgtEl>
                                        <p:attrNameLst>
                                          <p:attrName>ppt_y</p:attrName>
                                        </p:attrNameLst>
                                      </p:cBhvr>
                                      <p:tavLst>
                                        <p:tav tm="0">
                                          <p:val>
                                            <p:strVal val="#ppt_y+.1"/>
                                          </p:val>
                                        </p:tav>
                                        <p:tav tm="100000">
                                          <p:val>
                                            <p:strVal val="#ppt_y"/>
                                          </p:val>
                                        </p:tav>
                                      </p:tavLst>
                                    </p:anim>
                                  </p:childTnLst>
                                </p:cTn>
                              </p:par>
                              <p:par>
                                <p:cTn id="131" nodeType="withEffect" fill="hold" presetClass="entr" presetID="42">
                                  <p:stCondLst>
                                    <p:cond delay="0"/>
                                  </p:stCondLst>
                                  <p:childTnLst>
                                    <p:set>
                                      <p:cBhvr>
                                        <p:cTn id="132" dur="1" fill="hold">
                                          <p:stCondLst>
                                            <p:cond delay="0"/>
                                          </p:stCondLst>
                                        </p:cTn>
                                        <p:tgtEl>
                                          <p:spTgt spid="619"/>
                                        </p:tgtEl>
                                        <p:attrNameLst>
                                          <p:attrName>style.visibility</p:attrName>
                                        </p:attrNameLst>
                                      </p:cBhvr>
                                      <p:to>
                                        <p:strVal val="visible"/>
                                      </p:to>
                                    </p:set>
                                    <p:animEffect filter="fade" transition="in">
                                      <p:cBhvr additive="repl">
                                        <p:cTn id="133" dur="1000"/>
                                        <p:tgtEl>
                                          <p:spTgt spid="619"/>
                                        </p:tgtEl>
                                      </p:cBhvr>
                                    </p:animEffect>
                                    <p:anim calcmode="lin" valueType="num">
                                      <p:cBhvr additive="repl">
                                        <p:cTn id="134" dur="1000" fill="hold"/>
                                        <p:tgtEl>
                                          <p:spTgt spid="619"/>
                                        </p:tgtEl>
                                        <p:attrNameLst>
                                          <p:attrName>ppt_x</p:attrName>
                                        </p:attrNameLst>
                                      </p:cBhvr>
                                      <p:tavLst>
                                        <p:tav tm="0">
                                          <p:val>
                                            <p:strVal val="#ppt_x"/>
                                          </p:val>
                                        </p:tav>
                                        <p:tav tm="100000">
                                          <p:val>
                                            <p:strVal val="#ppt_x"/>
                                          </p:val>
                                        </p:tav>
                                      </p:tavLst>
                                    </p:anim>
                                    <p:anim calcmode="lin" valueType="num">
                                      <p:cBhvr additive="repl">
                                        <p:cTn id="135" dur="1000" fill="hold"/>
                                        <p:tgtEl>
                                          <p:spTgt spid="619"/>
                                        </p:tgtEl>
                                        <p:attrNameLst>
                                          <p:attrName>ppt_y</p:attrName>
                                        </p:attrNameLst>
                                      </p:cBhvr>
                                      <p:tavLst>
                                        <p:tav tm="0">
                                          <p:val>
                                            <p:strVal val="#ppt_y+.1"/>
                                          </p:val>
                                        </p:tav>
                                        <p:tav tm="100000">
                                          <p:val>
                                            <p:strVal val="#ppt_y"/>
                                          </p:val>
                                        </p:tav>
                                      </p:tavLst>
                                    </p:anim>
                                  </p:childTnLst>
                                </p:cTn>
                              </p:par>
                              <p:par>
                                <p:cTn id="136" nodeType="withEffect" fill="hold" presetClass="entr" presetID="42">
                                  <p:stCondLst>
                                    <p:cond delay="0"/>
                                  </p:stCondLst>
                                  <p:childTnLst>
                                    <p:set>
                                      <p:cBhvr>
                                        <p:cTn id="137" dur="1" fill="hold">
                                          <p:stCondLst>
                                            <p:cond delay="0"/>
                                          </p:stCondLst>
                                        </p:cTn>
                                        <p:tgtEl>
                                          <p:spTgt spid="620"/>
                                        </p:tgtEl>
                                        <p:attrNameLst>
                                          <p:attrName>style.visibility</p:attrName>
                                        </p:attrNameLst>
                                      </p:cBhvr>
                                      <p:to>
                                        <p:strVal val="visible"/>
                                      </p:to>
                                    </p:set>
                                    <p:animEffect filter="fade" transition="in">
                                      <p:cBhvr additive="repl">
                                        <p:cTn id="138" dur="1000"/>
                                        <p:tgtEl>
                                          <p:spTgt spid="620"/>
                                        </p:tgtEl>
                                      </p:cBhvr>
                                    </p:animEffect>
                                    <p:anim calcmode="lin" valueType="num">
                                      <p:cBhvr additive="repl">
                                        <p:cTn id="139" dur="1000" fill="hold"/>
                                        <p:tgtEl>
                                          <p:spTgt spid="620"/>
                                        </p:tgtEl>
                                        <p:attrNameLst>
                                          <p:attrName>ppt_x</p:attrName>
                                        </p:attrNameLst>
                                      </p:cBhvr>
                                      <p:tavLst>
                                        <p:tav tm="0">
                                          <p:val>
                                            <p:strVal val="#ppt_x"/>
                                          </p:val>
                                        </p:tav>
                                        <p:tav tm="100000">
                                          <p:val>
                                            <p:strVal val="#ppt_x"/>
                                          </p:val>
                                        </p:tav>
                                      </p:tavLst>
                                    </p:anim>
                                    <p:anim calcmode="lin" valueType="num">
                                      <p:cBhvr additive="repl">
                                        <p:cTn id="140" dur="1000" fill="hold"/>
                                        <p:tgtEl>
                                          <p:spTgt spid="620"/>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nodeType="clickEffect" fill="hold" presetClass="entr" presetID="16" presetSubtype="21">
                                  <p:stCondLst>
                                    <p:cond delay="0"/>
                                  </p:stCondLst>
                                  <p:childTnLst>
                                    <p:set>
                                      <p:cBhvr>
                                        <p:cTn id="144" dur="1" fill="hold">
                                          <p:stCondLst>
                                            <p:cond delay="0"/>
                                          </p:stCondLst>
                                        </p:cTn>
                                        <p:tgtEl>
                                          <p:spTgt spid="621"/>
                                        </p:tgtEl>
                                        <p:attrNameLst>
                                          <p:attrName>style.visibility</p:attrName>
                                        </p:attrNameLst>
                                      </p:cBhvr>
                                      <p:to>
                                        <p:strVal val="visible"/>
                                      </p:to>
                                    </p:set>
                                    <p:animEffect filter="barn(inVertical)" transition="in">
                                      <p:cBhvr additive="repl">
                                        <p:cTn id="145" dur="500"/>
                                        <p:tgtEl>
                                          <p:spTgt spid="621"/>
                                        </p:tgtEl>
                                      </p:cBhvr>
                                    </p:animEffect>
                                  </p:childTnLst>
                                </p:cTn>
                              </p:par>
                            </p:childTnLst>
                          </p:cTn>
                        </p:par>
                        <p:par>
                          <p:cTn id="146" fill="hold">
                            <p:stCondLst>
                              <p:cond delay="500"/>
                            </p:stCondLst>
                            <p:childTnLst>
                              <p:par>
                                <p:cTn id="147" nodeType="afterEffect" fill="hold" presetClass="entr" presetID="16" presetSubtype="21">
                                  <p:stCondLst>
                                    <p:cond delay="0"/>
                                  </p:stCondLst>
                                  <p:childTnLst>
                                    <p:set>
                                      <p:cBhvr>
                                        <p:cTn id="148" dur="1" fill="hold">
                                          <p:stCondLst>
                                            <p:cond delay="0"/>
                                          </p:stCondLst>
                                        </p:cTn>
                                        <p:tgtEl>
                                          <p:spTgt spid="623"/>
                                        </p:tgtEl>
                                        <p:attrNameLst>
                                          <p:attrName>style.visibility</p:attrName>
                                        </p:attrNameLst>
                                      </p:cBhvr>
                                      <p:to>
                                        <p:strVal val="visible"/>
                                      </p:to>
                                    </p:set>
                                    <p:animEffect filter="barn(inVertical)" transition="in">
                                      <p:cBhvr additive="repl">
                                        <p:cTn id="149" dur="500"/>
                                        <p:tgtEl>
                                          <p:spTgt spid="623"/>
                                        </p:tgtEl>
                                      </p:cBhvr>
                                    </p:animEffect>
                                  </p:childTnLst>
                                </p:cTn>
                              </p:par>
                            </p:childTnLst>
                          </p:cTn>
                        </p:par>
                        <p:par>
                          <p:cTn id="150" fill="hold">
                            <p:stCondLst>
                              <p:cond delay="1000"/>
                            </p:stCondLst>
                            <p:childTnLst>
                              <p:par>
                                <p:cTn id="151" nodeType="afterEffect" fill="hold" presetClass="entr" presetID="16" presetSubtype="21">
                                  <p:stCondLst>
                                    <p:cond delay="0"/>
                                  </p:stCondLst>
                                  <p:childTnLst>
                                    <p:set>
                                      <p:cBhvr>
                                        <p:cTn id="152" dur="1" fill="hold">
                                          <p:stCondLst>
                                            <p:cond delay="0"/>
                                          </p:stCondLst>
                                        </p:cTn>
                                        <p:tgtEl>
                                          <p:spTgt spid="622"/>
                                        </p:tgtEl>
                                        <p:attrNameLst>
                                          <p:attrName>style.visibility</p:attrName>
                                        </p:attrNameLst>
                                      </p:cBhvr>
                                      <p:to>
                                        <p:strVal val="visible"/>
                                      </p:to>
                                    </p:set>
                                    <p:animEffect filter="barn(inVertical)" transition="in">
                                      <p:cBhvr additive="repl">
                                        <p:cTn id="153" dur="500"/>
                                        <p:tgtEl>
                                          <p:spTgt spid="622"/>
                                        </p:tgtEl>
                                      </p:cBhvr>
                                    </p:animEffect>
                                  </p:childTnLst>
                                </p:cTn>
                              </p:par>
                            </p:childTnLst>
                          </p:cTn>
                        </p:par>
                      </p:childTnLst>
                    </p:cTn>
                  </p:par>
                  <p:par>
                    <p:cTn id="154" fill="hold">
                      <p:stCondLst>
                        <p:cond delay="indefinite"/>
                      </p:stCondLst>
                      <p:childTnLst>
                        <p:par>
                          <p:cTn id="155" fill="hold">
                            <p:stCondLst>
                              <p:cond delay="0"/>
                            </p:stCondLst>
                            <p:childTnLst>
                              <p:par>
                                <p:cTn id="156" nodeType="clickEffect" fill="hold" presetClass="entr" presetID="26">
                                  <p:stCondLst>
                                    <p:cond delay="0"/>
                                  </p:stCondLst>
                                  <p:childTnLst>
                                    <p:set>
                                      <p:cBhvr>
                                        <p:cTn id="157" dur="1" fill="hold">
                                          <p:stCondLst>
                                            <p:cond delay="0"/>
                                          </p:stCondLst>
                                        </p:cTn>
                                        <p:tgtEl>
                                          <p:spTgt spid="626"/>
                                        </p:tgtEl>
                                        <p:attrNameLst>
                                          <p:attrName>style.visibility</p:attrName>
                                        </p:attrNameLst>
                                      </p:cBhvr>
                                      <p:to>
                                        <p:strVal val="visible"/>
                                      </p:to>
                                    </p:set>
                                    <p:animEffect filter="wipe(down)" transition="in">
                                      <p:cBhvr additive="repl">
                                        <p:cTn id="158" dur="580">
                                          <p:stCondLst>
                                            <p:cond delay="0"/>
                                          </p:stCondLst>
                                        </p:cTn>
                                        <p:tgtEl>
                                          <p:spTgt spid="626"/>
                                        </p:tgtEl>
                                      </p:cBhvr>
                                    </p:animEffect>
                                    <p:anim calcmode="lin" valueType="num">
                                      <p:cBhvr additive="repl">
                                        <p:cTn id="159" dur="1822">
                                          <p:stCondLst>
                                            <p:cond delay="0"/>
                                          </p:stCondLst>
                                        </p:cTn>
                                        <p:tgtEl>
                                          <p:spTgt spid="626"/>
                                        </p:tgtEl>
                                        <p:attrNameLst>
                                          <p:attrName>ppt_x</p:attrName>
                                        </p:attrNameLst>
                                      </p:cBhvr>
                                      <p:tavLst>
                                        <p:tav tm="0">
                                          <p:val>
                                            <p:strVal val="#ppt_x-0.25"/>
                                          </p:val>
                                        </p:tav>
                                        <p:tav tm="100000">
                                          <p:val>
                                            <p:strVal val="#ppt_x"/>
                                          </p:val>
                                        </p:tav>
                                      </p:tavLst>
                                    </p:anim>
                                    <p:anim calcmode="lin" valueType="num">
                                      <p:cBhvr additive="repl">
                                        <p:cTn id="160" dur="664">
                                          <p:stCondLst>
                                            <p:cond delay="0"/>
                                          </p:stCondLst>
                                        </p:cTn>
                                        <p:tgtEl>
                                          <p:spTgt spid="626"/>
                                        </p:tgtEl>
                                        <p:attrNameLst>
                                          <p:attrName>ppt_y</p:attrName>
                                        </p:attrNameLst>
                                      </p:cBhvr>
                                      <p:tavLst>
                                        <p:tav fmla="y-sin(pi*$)/3" tm="0">
                                          <p:val>
                                            <p:fltVal val="0.5"/>
                                          </p:val>
                                        </p:tav>
                                        <p:tav fmla="y-sin(pi*$)/3" tm="100000">
                                          <p:val>
                                            <p:fltVal val="1"/>
                                          </p:val>
                                        </p:tav>
                                      </p:tavLst>
                                    </p:anim>
                                    <p:anim calcmode="lin" valueType="num">
                                      <p:cBhvr additive="repl">
                                        <p:cTn id="161" dur="664">
                                          <p:stCondLst>
                                            <p:cond delay="664"/>
                                          </p:stCondLst>
                                        </p:cTn>
                                        <p:tgtEl>
                                          <p:spTgt spid="626"/>
                                        </p:tgtEl>
                                        <p:attrNameLst>
                                          <p:attrName>ppt_y</p:attrName>
                                        </p:attrNameLst>
                                      </p:cBhvr>
                                      <p:tavLst>
                                        <p:tav fmla="y-sin(pi*$)/9" tm="0">
                                          <p:val>
                                            <p:fltVal val="0"/>
                                          </p:val>
                                        </p:tav>
                                        <p:tav fmla="y-sin(pi*$)/9" tm="100000">
                                          <p:val>
                                            <p:fltVal val="1"/>
                                          </p:val>
                                        </p:tav>
                                      </p:tavLst>
                                    </p:anim>
                                    <p:anim calcmode="lin" valueType="num">
                                      <p:cBhvr additive="repl">
                                        <p:cTn id="162" dur="332">
                                          <p:stCondLst>
                                            <p:cond delay="1324"/>
                                          </p:stCondLst>
                                        </p:cTn>
                                        <p:tgtEl>
                                          <p:spTgt spid="626"/>
                                        </p:tgtEl>
                                        <p:attrNameLst>
                                          <p:attrName>ppt_y</p:attrName>
                                        </p:attrNameLst>
                                      </p:cBhvr>
                                      <p:tavLst>
                                        <p:tav fmla="y-sin(pi*$)/27" tm="0">
                                          <p:val>
                                            <p:fltVal val="0"/>
                                          </p:val>
                                        </p:tav>
                                        <p:tav fmla="y-sin(pi*$)/27" tm="100000">
                                          <p:val>
                                            <p:fltVal val="1"/>
                                          </p:val>
                                        </p:tav>
                                      </p:tavLst>
                                    </p:anim>
                                    <p:anim calcmode="lin" valueType="num">
                                      <p:cBhvr additive="repl">
                                        <p:cTn id="163" dur="164">
                                          <p:stCondLst>
                                            <p:cond delay="1656"/>
                                          </p:stCondLst>
                                        </p:cTn>
                                        <p:tgtEl>
                                          <p:spTgt spid="626"/>
                                        </p:tgtEl>
                                        <p:attrNameLst>
                                          <p:attrName>ppt_y</p:attrName>
                                        </p:attrNameLst>
                                      </p:cBhvr>
                                      <p:tavLst>
                                        <p:tav fmla="y-sin(pi*$)/81" tm="0">
                                          <p:val>
                                            <p:fltVal val="0"/>
                                          </p:val>
                                        </p:tav>
                                        <p:tav fmla="y-sin(pi*$)/81" tm="100000">
                                          <p:val>
                                            <p:fltVal val="1"/>
                                          </p:val>
                                        </p:tav>
                                      </p:tavLst>
                                    </p:anim>
                                    <p:animScale>
                                      <p:cBhvr>
                                        <p:cTn id="164" dur="26" fill="hold">
                                          <p:stCondLst>
                                            <p:cond delay="650"/>
                                          </p:stCondLst>
                                        </p:cTn>
                                        <p:tgtEl>
                                          <p:spTgt spid="626"/>
                                        </p:tgtEl>
                                      </p:cBhvr>
                                      <p:to x="100000" y="60000"/>
                                    </p:animScale>
                                    <p:animScale>
                                      <p:cBhvr>
                                        <p:cTn id="165" dur="166" fill="hold">
                                          <p:stCondLst>
                                            <p:cond delay="676"/>
                                          </p:stCondLst>
                                        </p:cTn>
                                        <p:tgtEl>
                                          <p:spTgt spid="626"/>
                                        </p:tgtEl>
                                      </p:cBhvr>
                                      <p:to x="100000" y="100000"/>
                                    </p:animScale>
                                    <p:animScale>
                                      <p:cBhvr>
                                        <p:cTn id="166" dur="26" fill="hold">
                                          <p:stCondLst>
                                            <p:cond delay="1312"/>
                                          </p:stCondLst>
                                        </p:cTn>
                                        <p:tgtEl>
                                          <p:spTgt spid="626"/>
                                        </p:tgtEl>
                                      </p:cBhvr>
                                      <p:to x="100000" y="80000"/>
                                    </p:animScale>
                                    <p:animScale>
                                      <p:cBhvr>
                                        <p:cTn id="167" dur="166" fill="hold">
                                          <p:stCondLst>
                                            <p:cond delay="1338"/>
                                          </p:stCondLst>
                                        </p:cTn>
                                        <p:tgtEl>
                                          <p:spTgt spid="626"/>
                                        </p:tgtEl>
                                      </p:cBhvr>
                                      <p:to x="100000" y="100000"/>
                                    </p:animScale>
                                    <p:animScale>
                                      <p:cBhvr>
                                        <p:cTn id="168" dur="26" fill="hold">
                                          <p:stCondLst>
                                            <p:cond delay="1642"/>
                                          </p:stCondLst>
                                        </p:cTn>
                                        <p:tgtEl>
                                          <p:spTgt spid="626"/>
                                        </p:tgtEl>
                                      </p:cBhvr>
                                      <p:to x="100000" y="90000"/>
                                    </p:animScale>
                                    <p:animScale>
                                      <p:cBhvr>
                                        <p:cTn id="169" dur="166" fill="hold">
                                          <p:stCondLst>
                                            <p:cond delay="1668"/>
                                          </p:stCondLst>
                                        </p:cTn>
                                        <p:tgtEl>
                                          <p:spTgt spid="626"/>
                                        </p:tgtEl>
                                      </p:cBhvr>
                                      <p:to x="100000" y="100000"/>
                                    </p:animScale>
                                    <p:animScale>
                                      <p:cBhvr>
                                        <p:cTn id="170" dur="26" fill="hold">
                                          <p:stCondLst>
                                            <p:cond delay="1808"/>
                                          </p:stCondLst>
                                        </p:cTn>
                                        <p:tgtEl>
                                          <p:spTgt spid="626"/>
                                        </p:tgtEl>
                                      </p:cBhvr>
                                      <p:to x="100000" y="95000"/>
                                    </p:animScale>
                                    <p:animScale>
                                      <p:cBhvr>
                                        <p:cTn id="171" dur="166" fill="hold">
                                          <p:stCondLst>
                                            <p:cond delay="1834"/>
                                          </p:stCondLst>
                                        </p:cTn>
                                        <p:tgtEl>
                                          <p:spTgt spid="626"/>
                                        </p:tgtEl>
                                      </p:cBhvr>
                                      <p:to x="100000" y="100000"/>
                                    </p:animScale>
                                  </p:childTnLst>
                                </p:cTn>
                              </p:par>
                              <p:par>
                                <p:cTn id="172" nodeType="withEffect" fill="hold" presetClass="entr" presetID="26">
                                  <p:stCondLst>
                                    <p:cond delay="0"/>
                                  </p:stCondLst>
                                  <p:childTnLst>
                                    <p:set>
                                      <p:cBhvr>
                                        <p:cTn id="173" dur="1" fill="hold">
                                          <p:stCondLst>
                                            <p:cond delay="0"/>
                                          </p:stCondLst>
                                        </p:cTn>
                                        <p:tgtEl>
                                          <p:spTgt spid="625"/>
                                        </p:tgtEl>
                                        <p:attrNameLst>
                                          <p:attrName>style.visibility</p:attrName>
                                        </p:attrNameLst>
                                      </p:cBhvr>
                                      <p:to>
                                        <p:strVal val="visible"/>
                                      </p:to>
                                    </p:set>
                                    <p:animEffect filter="wipe(down)" transition="in">
                                      <p:cBhvr additive="repl">
                                        <p:cTn id="174" dur="580">
                                          <p:stCondLst>
                                            <p:cond delay="0"/>
                                          </p:stCondLst>
                                        </p:cTn>
                                        <p:tgtEl>
                                          <p:spTgt spid="625"/>
                                        </p:tgtEl>
                                      </p:cBhvr>
                                    </p:animEffect>
                                    <p:anim calcmode="lin" valueType="num">
                                      <p:cBhvr additive="repl">
                                        <p:cTn id="175" dur="1822">
                                          <p:stCondLst>
                                            <p:cond delay="0"/>
                                          </p:stCondLst>
                                        </p:cTn>
                                        <p:tgtEl>
                                          <p:spTgt spid="625"/>
                                        </p:tgtEl>
                                        <p:attrNameLst>
                                          <p:attrName>ppt_x</p:attrName>
                                        </p:attrNameLst>
                                      </p:cBhvr>
                                      <p:tavLst>
                                        <p:tav tm="0">
                                          <p:val>
                                            <p:strVal val="#ppt_x-0.25"/>
                                          </p:val>
                                        </p:tav>
                                        <p:tav tm="100000">
                                          <p:val>
                                            <p:strVal val="#ppt_x"/>
                                          </p:val>
                                        </p:tav>
                                      </p:tavLst>
                                    </p:anim>
                                    <p:anim calcmode="lin" valueType="num">
                                      <p:cBhvr additive="repl">
                                        <p:cTn id="176" dur="664">
                                          <p:stCondLst>
                                            <p:cond delay="0"/>
                                          </p:stCondLst>
                                        </p:cTn>
                                        <p:tgtEl>
                                          <p:spTgt spid="625"/>
                                        </p:tgtEl>
                                        <p:attrNameLst>
                                          <p:attrName>ppt_y</p:attrName>
                                        </p:attrNameLst>
                                      </p:cBhvr>
                                      <p:tavLst>
                                        <p:tav fmla="y-sin(pi*$)/3" tm="0">
                                          <p:val>
                                            <p:fltVal val="0.5"/>
                                          </p:val>
                                        </p:tav>
                                        <p:tav fmla="y-sin(pi*$)/3" tm="100000">
                                          <p:val>
                                            <p:fltVal val="1"/>
                                          </p:val>
                                        </p:tav>
                                      </p:tavLst>
                                    </p:anim>
                                    <p:anim calcmode="lin" valueType="num">
                                      <p:cBhvr additive="repl">
                                        <p:cTn id="177" dur="664">
                                          <p:stCondLst>
                                            <p:cond delay="664"/>
                                          </p:stCondLst>
                                        </p:cTn>
                                        <p:tgtEl>
                                          <p:spTgt spid="625"/>
                                        </p:tgtEl>
                                        <p:attrNameLst>
                                          <p:attrName>ppt_y</p:attrName>
                                        </p:attrNameLst>
                                      </p:cBhvr>
                                      <p:tavLst>
                                        <p:tav fmla="y-sin(pi*$)/9" tm="0">
                                          <p:val>
                                            <p:fltVal val="0"/>
                                          </p:val>
                                        </p:tav>
                                        <p:tav fmla="y-sin(pi*$)/9" tm="100000">
                                          <p:val>
                                            <p:fltVal val="1"/>
                                          </p:val>
                                        </p:tav>
                                      </p:tavLst>
                                    </p:anim>
                                    <p:anim calcmode="lin" valueType="num">
                                      <p:cBhvr additive="repl">
                                        <p:cTn id="178" dur="332">
                                          <p:stCondLst>
                                            <p:cond delay="1324"/>
                                          </p:stCondLst>
                                        </p:cTn>
                                        <p:tgtEl>
                                          <p:spTgt spid="625"/>
                                        </p:tgtEl>
                                        <p:attrNameLst>
                                          <p:attrName>ppt_y</p:attrName>
                                        </p:attrNameLst>
                                      </p:cBhvr>
                                      <p:tavLst>
                                        <p:tav fmla="y-sin(pi*$)/27" tm="0">
                                          <p:val>
                                            <p:fltVal val="0"/>
                                          </p:val>
                                        </p:tav>
                                        <p:tav fmla="y-sin(pi*$)/27" tm="100000">
                                          <p:val>
                                            <p:fltVal val="1"/>
                                          </p:val>
                                        </p:tav>
                                      </p:tavLst>
                                    </p:anim>
                                    <p:anim calcmode="lin" valueType="num">
                                      <p:cBhvr additive="repl">
                                        <p:cTn id="179" dur="164">
                                          <p:stCondLst>
                                            <p:cond delay="1656"/>
                                          </p:stCondLst>
                                        </p:cTn>
                                        <p:tgtEl>
                                          <p:spTgt spid="625"/>
                                        </p:tgtEl>
                                        <p:attrNameLst>
                                          <p:attrName>ppt_y</p:attrName>
                                        </p:attrNameLst>
                                      </p:cBhvr>
                                      <p:tavLst>
                                        <p:tav fmla="y-sin(pi*$)/81" tm="0">
                                          <p:val>
                                            <p:fltVal val="0"/>
                                          </p:val>
                                        </p:tav>
                                        <p:tav fmla="y-sin(pi*$)/81" tm="100000">
                                          <p:val>
                                            <p:fltVal val="1"/>
                                          </p:val>
                                        </p:tav>
                                      </p:tavLst>
                                    </p:anim>
                                    <p:animScale>
                                      <p:cBhvr>
                                        <p:cTn id="180" dur="26" fill="hold">
                                          <p:stCondLst>
                                            <p:cond delay="650"/>
                                          </p:stCondLst>
                                        </p:cTn>
                                        <p:tgtEl>
                                          <p:spTgt spid="625"/>
                                        </p:tgtEl>
                                      </p:cBhvr>
                                      <p:to x="100000" y="60000"/>
                                    </p:animScale>
                                    <p:animScale>
                                      <p:cBhvr>
                                        <p:cTn id="181" dur="166" fill="hold">
                                          <p:stCondLst>
                                            <p:cond delay="676"/>
                                          </p:stCondLst>
                                        </p:cTn>
                                        <p:tgtEl>
                                          <p:spTgt spid="625"/>
                                        </p:tgtEl>
                                      </p:cBhvr>
                                      <p:to x="100000" y="100000"/>
                                    </p:animScale>
                                    <p:animScale>
                                      <p:cBhvr>
                                        <p:cTn id="182" dur="26" fill="hold">
                                          <p:stCondLst>
                                            <p:cond delay="1312"/>
                                          </p:stCondLst>
                                        </p:cTn>
                                        <p:tgtEl>
                                          <p:spTgt spid="625"/>
                                        </p:tgtEl>
                                      </p:cBhvr>
                                      <p:to x="100000" y="80000"/>
                                    </p:animScale>
                                    <p:animScale>
                                      <p:cBhvr>
                                        <p:cTn id="183" dur="166" fill="hold">
                                          <p:stCondLst>
                                            <p:cond delay="1338"/>
                                          </p:stCondLst>
                                        </p:cTn>
                                        <p:tgtEl>
                                          <p:spTgt spid="625"/>
                                        </p:tgtEl>
                                      </p:cBhvr>
                                      <p:to x="100000" y="100000"/>
                                    </p:animScale>
                                    <p:animScale>
                                      <p:cBhvr>
                                        <p:cTn id="184" dur="26" fill="hold">
                                          <p:stCondLst>
                                            <p:cond delay="1642"/>
                                          </p:stCondLst>
                                        </p:cTn>
                                        <p:tgtEl>
                                          <p:spTgt spid="625"/>
                                        </p:tgtEl>
                                      </p:cBhvr>
                                      <p:to x="100000" y="90000"/>
                                    </p:animScale>
                                    <p:animScale>
                                      <p:cBhvr>
                                        <p:cTn id="185" dur="166" fill="hold">
                                          <p:stCondLst>
                                            <p:cond delay="1668"/>
                                          </p:stCondLst>
                                        </p:cTn>
                                        <p:tgtEl>
                                          <p:spTgt spid="625"/>
                                        </p:tgtEl>
                                      </p:cBhvr>
                                      <p:to x="100000" y="100000"/>
                                    </p:animScale>
                                    <p:animScale>
                                      <p:cBhvr>
                                        <p:cTn id="186" dur="26" fill="hold">
                                          <p:stCondLst>
                                            <p:cond delay="1808"/>
                                          </p:stCondLst>
                                        </p:cTn>
                                        <p:tgtEl>
                                          <p:spTgt spid="625"/>
                                        </p:tgtEl>
                                      </p:cBhvr>
                                      <p:to x="100000" y="95000"/>
                                    </p:animScale>
                                    <p:animScale>
                                      <p:cBhvr>
                                        <p:cTn id="187" dur="166" fill="hold">
                                          <p:stCondLst>
                                            <p:cond delay="1834"/>
                                          </p:stCondLst>
                                        </p:cTn>
                                        <p:tgtEl>
                                          <p:spTgt spid="625"/>
                                        </p:tgtEl>
                                      </p:cBhvr>
                                      <p:to x="100000" y="100000"/>
                                    </p:animScale>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7" name="CustomShape 1"/>
          <p:cNvSpPr/>
          <p:nvPr/>
        </p:nvSpPr>
        <p:spPr>
          <a:xfrm>
            <a:off x="309600" y="136440"/>
            <a:ext cx="11575080" cy="683280"/>
          </a:xfrm>
          <a:prstGeom prst="rect">
            <a:avLst/>
          </a:prstGeom>
          <a:noFill/>
          <a:ln w="9360">
            <a:noFill/>
          </a:ln>
        </p:spPr>
        <p:style>
          <a:lnRef idx="0"/>
          <a:fillRef idx="0"/>
          <a:effectRef idx="0"/>
          <a:fontRef idx="minor"/>
        </p:style>
        <p:txBody>
          <a:bodyPr lIns="90000" rIns="90000" tIns="45000" bIns="45000" anchor="ctr">
            <a:noAutofit/>
          </a:bodyPr>
          <a:p>
            <a:pPr algn="ctr">
              <a:lnSpc>
                <a:spcPct val="90000"/>
              </a:lnSpc>
            </a:pPr>
            <a:r>
              <a:rPr b="0" lang="en-CA" sz="3200" spc="-1" strike="noStrike">
                <a:solidFill>
                  <a:srgbClr val="ffffff"/>
                </a:solidFill>
                <a:latin typeface="Arial"/>
                <a:ea typeface="MS PGothic"/>
              </a:rPr>
              <a:t>Coverage access from Mundi DIAS Notebook</a:t>
            </a:r>
            <a:endParaRPr b="0" lang="en-CA" sz="3200" spc="-1" strike="noStrike">
              <a:latin typeface="Arial"/>
            </a:endParaRPr>
          </a:p>
        </p:txBody>
      </p:sp>
      <p:pic>
        <p:nvPicPr>
          <p:cNvPr id="628" name="Picture 1" descr="">
            <a:hlinkClick r:id="" action="ppaction://media"/>
          </p:cNvPr>
          <p:cNvPicPr/>
          <p:nvPr>
            <a:videoFile r:link="rId1"/>
            <p:extLst>
              <p:ext uri="{DAA4B4D4-6D71-4841-9C94-3DE7FCFB9230}">
                <p14:media r:embed="rId2"/>
              </p:ext>
            </p:extLst>
          </p:nvPr>
        </p:nvPicPr>
        <p:blipFill>
          <a:blip r:embed="rId3"/>
        </p:blipFill>
        <p:spPr>
          <a:xfrm>
            <a:off x="1434240" y="1023120"/>
            <a:ext cx="9322200" cy="5243040"/>
          </a:xfrm>
          <a:prstGeom prst="rect">
            <a:avLst/>
          </a:prstGeom>
          <a:ln>
            <a:noFill/>
          </a:ln>
        </p:spPr>
      </p:pic>
      <p:sp>
        <p:nvSpPr>
          <p:cNvPr id="629" name="CustomShape 2"/>
          <p:cNvSpPr/>
          <p:nvPr/>
        </p:nvSpPr>
        <p:spPr>
          <a:xfrm>
            <a:off x="3963960" y="6553080"/>
            <a:ext cx="4264560" cy="2260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0" lang="en-CA" sz="900" spc="-1" strike="noStrike">
                <a:solidFill>
                  <a:srgbClr val="092e5c"/>
                </a:solidFill>
                <a:latin typeface="Arial"/>
                <a:ea typeface="MS PGothic"/>
              </a:rPr>
              <a:t>Copyright © 2020 Open Geospatial Consortium</a:t>
            </a:r>
            <a:endParaRPr b="0" lang="en-CA" sz="900" spc="-1" strike="noStrike">
              <a:latin typeface="Arial"/>
            </a:endParaRPr>
          </a:p>
        </p:txBody>
      </p:sp>
    </p:spTree>
  </p:cSld>
  <mc:AlternateContent>
    <mc:Choice Requires="p14">
      <p:transition spd="med" p14:dur="700">
        <p:fade/>
      </p:transition>
    </mc:Choice>
    <mc:Fallback>
      <p:transition spd="med">
        <p:fade/>
      </p:transition>
    </mc:Fallback>
  </mc:AlternateContent>
  <p:timing>
    <p:tnLst>
      <p:par>
        <p:cTn id="188" dur="indefinite" restart="never" nodeType="tmRoot">
          <p:childTnLst>
            <p:seq>
              <p:cTn id="189" dur="indefinite" nodeType="mainSeq">
                <p:childTnLst>
                  <p:par>
                    <p:cTn id="190" fill="hold">
                      <p:stCondLst>
                        <p:cond delay="0"/>
                      </p:stCondLst>
                      <p:childTnLst>
                        <p:par>
                          <p:cTn id="191" fill="hold">
                            <p:stCondLst>
                              <p:cond delay="0"/>
                            </p:stCondLst>
                            <p:childTnLst>
                              <p:par>
                                <p:cTn id="192" nodeType="afterEffect" fill="hold" presetClass="mediacall">
                                  <p:stCondLst>
                                    <p:cond delay="0"/>
                                  </p:stCondLst>
                                  <p:childTnLst>
                                    <p:cmd type="call">
                                      <p:cBhvr>
                                        <p:cTn id="193" dur="21416" fill="hold"/>
                                        <p:tgtEl>
                                          <p:spTgt spid="628"/>
                                        </p:tgtEl>
                                      </p:cBhvr>
                                    </p:cmd>
                                  </p:childTnLst>
                                </p:cTn>
                              </p:par>
                            </p:childTnLst>
                          </p:cTn>
                        </p:par>
                      </p:childTnLst>
                    </p:cTn>
                  </p:par>
                </p:childTnLst>
              </p:cTn>
              <p:prevCondLst>
                <p:cond evt="onPrev">
                  <p:tgtEl>
                    <p:sldTgt/>
                  </p:tgtEl>
                </p:cond>
              </p:prevCondLst>
              <p:nextCondLst>
                <p:cond evt="onNext">
                  <p:tgtEl>
                    <p:sldTgt/>
                  </p:tgtEl>
                </p:cond>
              </p:nextCondLst>
            </p:seq>
            <p:seq>
              <p:cTn id="194" restart="whenNotActive" nodeType="interactiveSeq" fill="hold">
                <p:stCondLst>
                  <p:cond delay="0" evt="onClick">
                    <p:tgtEl>
                      <p:spTgt spid="628"/>
                    </p:tgtEl>
                  </p:cond>
                </p:stCondLst>
                <p:childTnLst>
                  <p:par>
                    <p:cTn id="195" fill="hold">
                      <p:stCondLst>
                        <p:cond delay="0" evt="onClick">
                          <p:tgtEl>
                            <p:spTgt spid="628"/>
                          </p:tgtEl>
                        </p:cond>
                      </p:stCondLst>
                      <p:childTnLst>
                        <p:par>
                          <p:cTn id="196" fill="hold">
                            <p:stCondLst>
                              <p:cond delay="0"/>
                            </p:stCondLst>
                            <p:childTnLst>
                              <p:par>
                                <p:cTn id="197" nodeType="clickEffect" fill="hold" presetClass="mediacall">
                                  <p:stCondLst>
                                    <p:cond delay="0"/>
                                  </p:stCondLst>
                                  <p:childTnLst>
                                    <p:cmd type="call" cmd="togglePause">
                                      <p:cBhvr>
                                        <p:cTn id="198" dur="1" fill="hold"/>
                                        <p:tgtEl>
                                          <p:spTgt spid="628"/>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0" name="CustomShape 1"/>
          <p:cNvSpPr/>
          <p:nvPr/>
        </p:nvSpPr>
        <p:spPr>
          <a:xfrm>
            <a:off x="309600" y="136440"/>
            <a:ext cx="11575080" cy="683280"/>
          </a:xfrm>
          <a:prstGeom prst="rect">
            <a:avLst/>
          </a:prstGeom>
          <a:noFill/>
          <a:ln w="9360">
            <a:noFill/>
          </a:ln>
        </p:spPr>
        <p:style>
          <a:lnRef idx="0"/>
          <a:fillRef idx="0"/>
          <a:effectRef idx="0"/>
          <a:fontRef idx="minor"/>
        </p:style>
        <p:txBody>
          <a:bodyPr lIns="90000" rIns="90000" tIns="45000" bIns="45000" anchor="ctr">
            <a:noAutofit/>
          </a:bodyPr>
          <a:p>
            <a:pPr algn="ctr">
              <a:lnSpc>
                <a:spcPct val="90000"/>
              </a:lnSpc>
            </a:pPr>
            <a:r>
              <a:rPr b="0" lang="en-CA" sz="3200" spc="-1" strike="noStrike">
                <a:solidFill>
                  <a:srgbClr val="ffffff"/>
                </a:solidFill>
                <a:latin typeface="Arial"/>
                <a:ea typeface="MS PGothic"/>
              </a:rPr>
              <a:t>Benefit: Development in the Cloud</a:t>
            </a:r>
            <a:endParaRPr b="0" lang="en-CA" sz="3200" spc="-1" strike="noStrike">
              <a:latin typeface="Arial"/>
            </a:endParaRPr>
          </a:p>
        </p:txBody>
      </p:sp>
      <p:sp>
        <p:nvSpPr>
          <p:cNvPr id="631" name="CustomShape 2"/>
          <p:cNvSpPr/>
          <p:nvPr/>
        </p:nvSpPr>
        <p:spPr>
          <a:xfrm>
            <a:off x="461880" y="1279440"/>
            <a:ext cx="11275200" cy="488844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479"/>
              </a:spcBef>
            </a:pPr>
            <a:r>
              <a:rPr b="0" lang="en-CA" sz="2400" spc="-1" strike="noStrike">
                <a:solidFill>
                  <a:srgbClr val="44546a"/>
                </a:solidFill>
                <a:latin typeface="Arial"/>
                <a:ea typeface="MS PGothic"/>
              </a:rPr>
              <a:t>Develop applications close to the data and services:</a:t>
            </a:r>
            <a:endParaRPr b="0" lang="en-CA" sz="2400" spc="-1" strike="noStrike">
              <a:latin typeface="Arial"/>
            </a:endParaRPr>
          </a:p>
        </p:txBody>
      </p:sp>
      <p:sp>
        <p:nvSpPr>
          <p:cNvPr id="632" name="CustomShape 3"/>
          <p:cNvSpPr/>
          <p:nvPr/>
        </p:nvSpPr>
        <p:spPr>
          <a:xfrm>
            <a:off x="3963960" y="6553080"/>
            <a:ext cx="4264560" cy="2260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0" lang="en-CA" sz="900" spc="-1" strike="noStrike">
                <a:solidFill>
                  <a:srgbClr val="092e5c"/>
                </a:solidFill>
                <a:latin typeface="Arial"/>
                <a:ea typeface="MS PGothic"/>
              </a:rPr>
              <a:t>Copyright © 2020 Open Geospatial Consortium</a:t>
            </a:r>
            <a:endParaRPr b="0" lang="en-CA" sz="900" spc="-1" strike="noStrike">
              <a:latin typeface="Arial"/>
            </a:endParaRPr>
          </a:p>
        </p:txBody>
      </p:sp>
      <p:pic>
        <p:nvPicPr>
          <p:cNvPr id="633" name="Picture 28" descr=""/>
          <p:cNvPicPr/>
          <p:nvPr/>
        </p:nvPicPr>
        <p:blipFill>
          <a:blip r:embed="rId1"/>
          <a:stretch/>
        </p:blipFill>
        <p:spPr>
          <a:xfrm>
            <a:off x="1895400" y="1191960"/>
            <a:ext cx="5317920" cy="4872960"/>
          </a:xfrm>
          <a:prstGeom prst="rect">
            <a:avLst/>
          </a:prstGeom>
          <a:ln>
            <a:noFill/>
          </a:ln>
        </p:spPr>
      </p:pic>
      <p:pic>
        <p:nvPicPr>
          <p:cNvPr id="634" name="Picture 29" descr=""/>
          <p:cNvPicPr/>
          <p:nvPr/>
        </p:nvPicPr>
        <p:blipFill>
          <a:blip r:embed="rId2"/>
          <a:stretch/>
        </p:blipFill>
        <p:spPr>
          <a:xfrm>
            <a:off x="5410440" y="2985840"/>
            <a:ext cx="944280" cy="919440"/>
          </a:xfrm>
          <a:prstGeom prst="rect">
            <a:avLst/>
          </a:prstGeom>
          <a:ln>
            <a:noFill/>
          </a:ln>
        </p:spPr>
      </p:pic>
      <p:pic>
        <p:nvPicPr>
          <p:cNvPr id="635" name="Picture 30" descr=""/>
          <p:cNvPicPr/>
          <p:nvPr/>
        </p:nvPicPr>
        <p:blipFill>
          <a:blip r:embed="rId3"/>
          <a:stretch/>
        </p:blipFill>
        <p:spPr>
          <a:xfrm>
            <a:off x="6011640" y="3756600"/>
            <a:ext cx="871200" cy="848520"/>
          </a:xfrm>
          <a:prstGeom prst="rect">
            <a:avLst/>
          </a:prstGeom>
          <a:ln>
            <a:noFill/>
          </a:ln>
        </p:spPr>
      </p:pic>
      <p:grpSp>
        <p:nvGrpSpPr>
          <p:cNvPr id="636" name="Group 4"/>
          <p:cNvGrpSpPr/>
          <p:nvPr/>
        </p:nvGrpSpPr>
        <p:grpSpPr>
          <a:xfrm>
            <a:off x="2385000" y="3872160"/>
            <a:ext cx="1900440" cy="1502280"/>
            <a:chOff x="2385000" y="3872160"/>
            <a:chExt cx="1900440" cy="1502280"/>
          </a:xfrm>
        </p:grpSpPr>
        <p:pic>
          <p:nvPicPr>
            <p:cNvPr id="637" name="Picture 32" descr=""/>
            <p:cNvPicPr/>
            <p:nvPr/>
          </p:nvPicPr>
          <p:blipFill>
            <a:blip r:embed="rId4"/>
            <a:stretch/>
          </p:blipFill>
          <p:spPr>
            <a:xfrm>
              <a:off x="2971440" y="3872160"/>
              <a:ext cx="800280" cy="800280"/>
            </a:xfrm>
            <a:prstGeom prst="rect">
              <a:avLst/>
            </a:prstGeom>
            <a:ln>
              <a:noFill/>
            </a:ln>
          </p:spPr>
        </p:pic>
        <p:sp>
          <p:nvSpPr>
            <p:cNvPr id="638" name="CustomShape 5"/>
            <p:cNvSpPr/>
            <p:nvPr/>
          </p:nvSpPr>
          <p:spPr>
            <a:xfrm>
              <a:off x="2385000" y="4674960"/>
              <a:ext cx="1900440" cy="699480"/>
            </a:xfrm>
            <a:prstGeom prst="rect">
              <a:avLst/>
            </a:prstGeom>
            <a:solidFill>
              <a:srgbClr val="0f9af0"/>
            </a:solidFill>
            <a:ln>
              <a:solidFill>
                <a:schemeClr val="bg1"/>
              </a:solidFill>
            </a:ln>
          </p:spPr>
          <p:style>
            <a:lnRef idx="0"/>
            <a:fillRef idx="0"/>
            <a:effectRef idx="0"/>
            <a:fontRef idx="minor"/>
          </p:style>
          <p:txBody>
            <a:bodyPr lIns="90000" rIns="90000" tIns="45000" bIns="45000">
              <a:spAutoFit/>
            </a:bodyPr>
            <a:p>
              <a:pPr>
                <a:lnSpc>
                  <a:spcPct val="100000"/>
                </a:lnSpc>
              </a:pPr>
              <a:r>
                <a:rPr b="0" i="1" lang="en-CA" sz="2000" spc="-1" strike="noStrike">
                  <a:solidFill>
                    <a:srgbClr val="ffffff"/>
                  </a:solidFill>
                  <a:latin typeface="Lato"/>
                  <a:ea typeface="Lato"/>
                </a:rPr>
                <a:t>APP DEVELOPER</a:t>
              </a:r>
              <a:endParaRPr b="0" lang="en-CA" sz="2000" spc="-1" strike="noStrike">
                <a:latin typeface="Arial"/>
              </a:endParaRPr>
            </a:p>
          </p:txBody>
        </p:sp>
      </p:grpSp>
      <p:sp>
        <p:nvSpPr>
          <p:cNvPr id="639" name="CustomShape 6"/>
          <p:cNvSpPr/>
          <p:nvPr/>
        </p:nvSpPr>
        <p:spPr>
          <a:xfrm>
            <a:off x="7544520" y="4238640"/>
            <a:ext cx="795240" cy="654840"/>
          </a:xfrm>
          <a:prstGeom prst="rightArrow">
            <a:avLst>
              <a:gd name="adj1" fmla="val 50000"/>
              <a:gd name="adj2" fmla="val 50000"/>
            </a:avLst>
          </a:prstGeom>
          <a:solidFill>
            <a:srgbClr val="18e0ff"/>
          </a:solidFill>
          <a:ln>
            <a:noFill/>
          </a:ln>
        </p:spPr>
        <p:style>
          <a:lnRef idx="2">
            <a:schemeClr val="accent1">
              <a:shade val="50000"/>
            </a:schemeClr>
          </a:lnRef>
          <a:fillRef idx="1">
            <a:schemeClr val="accent1"/>
          </a:fillRef>
          <a:effectRef idx="0">
            <a:schemeClr val="accent1"/>
          </a:effectRef>
          <a:fontRef idx="minor"/>
        </p:style>
      </p:sp>
      <p:grpSp>
        <p:nvGrpSpPr>
          <p:cNvPr id="640" name="Group 7"/>
          <p:cNvGrpSpPr/>
          <p:nvPr/>
        </p:nvGrpSpPr>
        <p:grpSpPr>
          <a:xfrm>
            <a:off x="8257680" y="3940920"/>
            <a:ext cx="1900440" cy="1502280"/>
            <a:chOff x="8257680" y="3940920"/>
            <a:chExt cx="1900440" cy="1502280"/>
          </a:xfrm>
        </p:grpSpPr>
        <p:pic>
          <p:nvPicPr>
            <p:cNvPr id="641" name="Picture 36" descr=""/>
            <p:cNvPicPr/>
            <p:nvPr/>
          </p:nvPicPr>
          <p:blipFill>
            <a:blip r:embed="rId5"/>
            <a:stretch/>
          </p:blipFill>
          <p:spPr>
            <a:xfrm>
              <a:off x="8844120" y="3940920"/>
              <a:ext cx="800280" cy="800280"/>
            </a:xfrm>
            <a:prstGeom prst="rect">
              <a:avLst/>
            </a:prstGeom>
            <a:ln>
              <a:noFill/>
            </a:ln>
          </p:spPr>
        </p:pic>
        <p:sp>
          <p:nvSpPr>
            <p:cNvPr id="642" name="CustomShape 8"/>
            <p:cNvSpPr/>
            <p:nvPr/>
          </p:nvSpPr>
          <p:spPr>
            <a:xfrm>
              <a:off x="8257680" y="4743720"/>
              <a:ext cx="1900440" cy="699480"/>
            </a:xfrm>
            <a:prstGeom prst="rect">
              <a:avLst/>
            </a:prstGeom>
            <a:solidFill>
              <a:srgbClr val="0f9af0"/>
            </a:solidFill>
            <a:ln>
              <a:solidFill>
                <a:schemeClr val="bg1"/>
              </a:solidFill>
            </a:ln>
          </p:spPr>
          <p:style>
            <a:lnRef idx="0"/>
            <a:fillRef idx="0"/>
            <a:effectRef idx="0"/>
            <a:fontRef idx="minor"/>
          </p:style>
          <p:txBody>
            <a:bodyPr lIns="90000" rIns="90000" tIns="45000" bIns="45000">
              <a:spAutoFit/>
            </a:bodyPr>
            <a:p>
              <a:pPr>
                <a:lnSpc>
                  <a:spcPct val="100000"/>
                </a:lnSpc>
              </a:pPr>
              <a:r>
                <a:rPr b="0" i="1" lang="en-CA" sz="2000" spc="-1" strike="noStrike">
                  <a:solidFill>
                    <a:srgbClr val="ffffff"/>
                  </a:solidFill>
                  <a:latin typeface="Lato"/>
                  <a:ea typeface="Lato"/>
                </a:rPr>
                <a:t>APP CONSUMER</a:t>
              </a:r>
              <a:endParaRPr b="0" lang="en-CA" sz="2000" spc="-1" strike="noStrike">
                <a:latin typeface="Arial"/>
              </a:endParaRPr>
            </a:p>
          </p:txBody>
        </p:sp>
      </p:grpSp>
      <p:sp>
        <p:nvSpPr>
          <p:cNvPr id="643" name="CustomShape 9"/>
          <p:cNvSpPr/>
          <p:nvPr/>
        </p:nvSpPr>
        <p:spPr>
          <a:xfrm>
            <a:off x="3705120" y="3309120"/>
            <a:ext cx="1555920" cy="699480"/>
          </a:xfrm>
          <a:prstGeom prst="rect">
            <a:avLst/>
          </a:prstGeom>
          <a:solidFill>
            <a:srgbClr val="18e0ff"/>
          </a:solidFill>
          <a:ln>
            <a:solidFill>
              <a:schemeClr val="bg1"/>
            </a:solidFill>
          </a:ln>
        </p:spPr>
        <p:style>
          <a:lnRef idx="0"/>
          <a:fillRef idx="0"/>
          <a:effectRef idx="0"/>
          <a:fontRef idx="minor"/>
        </p:style>
        <p:txBody>
          <a:bodyPr lIns="90000" rIns="90000" tIns="45000" bIns="45000">
            <a:spAutoFit/>
          </a:bodyPr>
          <a:p>
            <a:pPr>
              <a:lnSpc>
                <a:spcPct val="100000"/>
              </a:lnSpc>
            </a:pPr>
            <a:r>
              <a:rPr b="0" i="1" lang="en-CA" sz="2000" spc="-1" strike="noStrike">
                <a:solidFill>
                  <a:srgbClr val="ffffff"/>
                </a:solidFill>
                <a:latin typeface="Lato"/>
                <a:ea typeface="Lato"/>
              </a:rPr>
              <a:t>APPLICATION</a:t>
            </a:r>
            <a:endParaRPr b="0" lang="en-CA" sz="2000" spc="-1" strike="noStrike">
              <a:latin typeface="Arial"/>
            </a:endParaRPr>
          </a:p>
        </p:txBody>
      </p:sp>
      <p:pic>
        <p:nvPicPr>
          <p:cNvPr id="644" name="Picture 2" descr="aldakur.net"/>
          <p:cNvPicPr/>
          <p:nvPr/>
        </p:nvPicPr>
        <p:blipFill>
          <a:blip r:embed="rId6"/>
          <a:srcRect l="8440" t="19525" r="9276" b="5933"/>
          <a:stretch/>
        </p:blipFill>
        <p:spPr>
          <a:xfrm>
            <a:off x="4011840" y="2613960"/>
            <a:ext cx="1062000" cy="747720"/>
          </a:xfrm>
          <a:prstGeom prst="rect">
            <a:avLst/>
          </a:prstGeom>
          <a:ln>
            <a:noFill/>
          </a:ln>
        </p:spPr>
      </p:pic>
      <p:sp>
        <p:nvSpPr>
          <p:cNvPr id="645" name="CustomShape 10"/>
          <p:cNvSpPr/>
          <p:nvPr/>
        </p:nvSpPr>
        <p:spPr>
          <a:xfrm>
            <a:off x="7307640" y="3741120"/>
            <a:ext cx="1254240" cy="699480"/>
          </a:xfrm>
          <a:prstGeom prst="rect">
            <a:avLst/>
          </a:prstGeom>
          <a:solidFill>
            <a:srgbClr val="18e0ff"/>
          </a:solidFill>
          <a:ln>
            <a:solidFill>
              <a:schemeClr val="bg1"/>
            </a:solidFill>
          </a:ln>
        </p:spPr>
        <p:style>
          <a:lnRef idx="0"/>
          <a:fillRef idx="0"/>
          <a:effectRef idx="0"/>
          <a:fontRef idx="minor"/>
        </p:style>
        <p:txBody>
          <a:bodyPr lIns="90000" rIns="90000" tIns="45000" bIns="45000">
            <a:spAutoFit/>
          </a:bodyPr>
          <a:p>
            <a:pPr>
              <a:lnSpc>
                <a:spcPct val="100000"/>
              </a:lnSpc>
            </a:pPr>
            <a:r>
              <a:rPr b="0" i="1" lang="en-CA" sz="2000" spc="-1" strike="noStrike">
                <a:solidFill>
                  <a:srgbClr val="ffffff"/>
                </a:solidFill>
                <a:latin typeface="Lato"/>
                <a:ea typeface="Lato"/>
              </a:rPr>
              <a:t>PRODUCT</a:t>
            </a:r>
            <a:endParaRPr b="0" lang="en-CA" sz="2000" spc="-1" strike="noStrike">
              <a:latin typeface="Arial"/>
            </a:endParaRPr>
          </a:p>
        </p:txBody>
      </p:sp>
      <p:pic>
        <p:nvPicPr>
          <p:cNvPr id="646" name="Picture 41" descr=""/>
          <p:cNvPicPr/>
          <p:nvPr/>
        </p:nvPicPr>
        <p:blipFill>
          <a:blip r:embed="rId7"/>
          <a:stretch/>
        </p:blipFill>
        <p:spPr>
          <a:xfrm>
            <a:off x="7641720" y="3241800"/>
            <a:ext cx="586080" cy="586080"/>
          </a:xfrm>
          <a:prstGeom prst="rect">
            <a:avLst/>
          </a:prstGeom>
          <a:ln>
            <a:noFill/>
          </a:ln>
        </p:spPr>
      </p:pic>
      <p:pic>
        <p:nvPicPr>
          <p:cNvPr id="647" name="Picture 42" descr=""/>
          <p:cNvPicPr/>
          <p:nvPr/>
        </p:nvPicPr>
        <p:blipFill>
          <a:blip r:embed="rId8"/>
          <a:stretch/>
        </p:blipFill>
        <p:spPr>
          <a:xfrm>
            <a:off x="4349160" y="3972960"/>
            <a:ext cx="1495800" cy="1326600"/>
          </a:xfrm>
          <a:prstGeom prst="rect">
            <a:avLst/>
          </a:prstGeom>
          <a:ln>
            <a:noFill/>
          </a:ln>
        </p:spPr>
      </p:pic>
      <p:pic>
        <p:nvPicPr>
          <p:cNvPr id="648" name="Picture 43" descr=""/>
          <p:cNvPicPr/>
          <p:nvPr/>
        </p:nvPicPr>
        <p:blipFill>
          <a:blip r:embed="rId9"/>
          <a:stretch/>
        </p:blipFill>
        <p:spPr>
          <a:xfrm>
            <a:off x="5109480" y="4404600"/>
            <a:ext cx="685080" cy="685080"/>
          </a:xfrm>
          <a:prstGeom prst="rect">
            <a:avLst/>
          </a:prstGeom>
          <a:ln>
            <a:noFill/>
          </a:ln>
        </p:spPr>
      </p:pic>
      <p:sp>
        <p:nvSpPr>
          <p:cNvPr id="649" name="CustomShape 11"/>
          <p:cNvSpPr/>
          <p:nvPr/>
        </p:nvSpPr>
        <p:spPr>
          <a:xfrm rot="16200000">
            <a:off x="4474800" y="3614760"/>
            <a:ext cx="387000" cy="654840"/>
          </a:xfrm>
          <a:prstGeom prst="rightArrow">
            <a:avLst>
              <a:gd name="adj1" fmla="val 50000"/>
              <a:gd name="adj2" fmla="val 50000"/>
            </a:avLst>
          </a:prstGeom>
          <a:solidFill>
            <a:srgbClr val="00c2e2"/>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vert="vert" rot="5400000">
            <a:noAutofit/>
          </a:bodyPr>
          <a:p>
            <a:pPr algn="ctr">
              <a:lnSpc>
                <a:spcPct val="100000"/>
              </a:lnSpc>
            </a:pPr>
            <a:r>
              <a:rPr b="1" lang="en-CA" sz="1000" spc="-1" strike="noStrike">
                <a:solidFill>
                  <a:srgbClr val="ffffff"/>
                </a:solidFill>
                <a:latin typeface="Arial"/>
                <a:ea typeface="MS PGothic"/>
              </a:rPr>
              <a:t>API</a:t>
            </a:r>
            <a:endParaRPr b="0" lang="en-CA" sz="1000" spc="-1" strike="noStrike">
              <a:latin typeface="Arial"/>
            </a:endParaRPr>
          </a:p>
        </p:txBody>
      </p:sp>
    </p:spTree>
  </p:cSld>
  <mc:AlternateContent>
    <mc:Choice Requires="p14">
      <p:transition spd="med" p14:dur="700">
        <p:fade/>
      </p:transition>
    </mc:Choice>
    <mc:Fallback>
      <p:transition spd="med">
        <p:fade/>
      </p:transition>
    </mc:Fallback>
  </mc:AlternateContent>
  <p:timing>
    <p:tnLst>
      <p:par>
        <p:cTn id="199" dur="indefinite" restart="never" nodeType="tmRoot">
          <p:childTnLst>
            <p:seq>
              <p:cTn id="200" dur="indefinite" nodeType="mainSeq">
                <p:childTnLst>
                  <p:par>
                    <p:cTn id="201" fill="hold">
                      <p:stCondLst>
                        <p:cond delay="indefinite"/>
                      </p:stCondLst>
                      <p:childTnLst>
                        <p:par>
                          <p:cTn id="202" fill="hold">
                            <p:stCondLst>
                              <p:cond delay="0"/>
                            </p:stCondLst>
                            <p:childTnLst>
                              <p:par>
                                <p:cTn id="203" nodeType="clickEffect" fill="hold" presetClass="entr" presetID="42">
                                  <p:stCondLst>
                                    <p:cond delay="0"/>
                                  </p:stCondLst>
                                  <p:childTnLst>
                                    <p:set>
                                      <p:cBhvr>
                                        <p:cTn id="204" dur="1" fill="hold">
                                          <p:stCondLst>
                                            <p:cond delay="0"/>
                                          </p:stCondLst>
                                        </p:cTn>
                                        <p:tgtEl>
                                          <p:spTgt spid="644"/>
                                        </p:tgtEl>
                                        <p:attrNameLst>
                                          <p:attrName>style.visibility</p:attrName>
                                        </p:attrNameLst>
                                      </p:cBhvr>
                                      <p:to>
                                        <p:strVal val="visible"/>
                                      </p:to>
                                    </p:set>
                                    <p:animEffect filter="fade" transition="in">
                                      <p:cBhvr additive="repl">
                                        <p:cTn id="205" dur="1000"/>
                                        <p:tgtEl>
                                          <p:spTgt spid="644"/>
                                        </p:tgtEl>
                                      </p:cBhvr>
                                    </p:animEffect>
                                    <p:anim calcmode="lin" valueType="num">
                                      <p:cBhvr additive="repl">
                                        <p:cTn id="206" dur="1000" fill="hold"/>
                                        <p:tgtEl>
                                          <p:spTgt spid="644"/>
                                        </p:tgtEl>
                                        <p:attrNameLst>
                                          <p:attrName>ppt_x</p:attrName>
                                        </p:attrNameLst>
                                      </p:cBhvr>
                                      <p:tavLst>
                                        <p:tav tm="0">
                                          <p:val>
                                            <p:strVal val="#ppt_x"/>
                                          </p:val>
                                        </p:tav>
                                        <p:tav tm="100000">
                                          <p:val>
                                            <p:strVal val="#ppt_x"/>
                                          </p:val>
                                        </p:tav>
                                      </p:tavLst>
                                    </p:anim>
                                    <p:anim calcmode="lin" valueType="num">
                                      <p:cBhvr additive="repl">
                                        <p:cTn id="207" dur="1000" fill="hold"/>
                                        <p:tgtEl>
                                          <p:spTgt spid="644"/>
                                        </p:tgtEl>
                                        <p:attrNameLst>
                                          <p:attrName>ppt_y</p:attrName>
                                        </p:attrNameLst>
                                      </p:cBhvr>
                                      <p:tavLst>
                                        <p:tav tm="0">
                                          <p:val>
                                            <p:strVal val="#ppt_y+.1"/>
                                          </p:val>
                                        </p:tav>
                                        <p:tav tm="100000">
                                          <p:val>
                                            <p:strVal val="#ppt_y"/>
                                          </p:val>
                                        </p:tav>
                                      </p:tavLst>
                                    </p:anim>
                                  </p:childTnLst>
                                </p:cTn>
                              </p:par>
                              <p:par>
                                <p:cTn id="208" nodeType="withEffect" fill="hold" presetClass="entr" presetID="42">
                                  <p:stCondLst>
                                    <p:cond delay="0"/>
                                  </p:stCondLst>
                                  <p:childTnLst>
                                    <p:set>
                                      <p:cBhvr>
                                        <p:cTn id="209" dur="1" fill="hold">
                                          <p:stCondLst>
                                            <p:cond delay="0"/>
                                          </p:stCondLst>
                                        </p:cTn>
                                        <p:tgtEl>
                                          <p:spTgt spid="649"/>
                                        </p:tgtEl>
                                        <p:attrNameLst>
                                          <p:attrName>style.visibility</p:attrName>
                                        </p:attrNameLst>
                                      </p:cBhvr>
                                      <p:to>
                                        <p:strVal val="visible"/>
                                      </p:to>
                                    </p:set>
                                    <p:animEffect filter="fade" transition="in">
                                      <p:cBhvr additive="repl">
                                        <p:cTn id="210" dur="1000"/>
                                        <p:tgtEl>
                                          <p:spTgt spid="649"/>
                                        </p:tgtEl>
                                      </p:cBhvr>
                                    </p:animEffect>
                                    <p:anim calcmode="lin" valueType="num">
                                      <p:cBhvr additive="repl">
                                        <p:cTn id="211" dur="1000" fill="hold"/>
                                        <p:tgtEl>
                                          <p:spTgt spid="649"/>
                                        </p:tgtEl>
                                        <p:attrNameLst>
                                          <p:attrName>ppt_x</p:attrName>
                                        </p:attrNameLst>
                                      </p:cBhvr>
                                      <p:tavLst>
                                        <p:tav tm="0">
                                          <p:val>
                                            <p:strVal val="#ppt_x"/>
                                          </p:val>
                                        </p:tav>
                                        <p:tav tm="100000">
                                          <p:val>
                                            <p:strVal val="#ppt_x"/>
                                          </p:val>
                                        </p:tav>
                                      </p:tavLst>
                                    </p:anim>
                                    <p:anim calcmode="lin" valueType="num">
                                      <p:cBhvr additive="repl">
                                        <p:cTn id="212" dur="1000" fill="hold"/>
                                        <p:tgtEl>
                                          <p:spTgt spid="649"/>
                                        </p:tgtEl>
                                        <p:attrNameLst>
                                          <p:attrName>ppt_y</p:attrName>
                                        </p:attrNameLst>
                                      </p:cBhvr>
                                      <p:tavLst>
                                        <p:tav tm="0">
                                          <p:val>
                                            <p:strVal val="#ppt_y+.1"/>
                                          </p:val>
                                        </p:tav>
                                        <p:tav tm="100000">
                                          <p:val>
                                            <p:strVal val="#ppt_y"/>
                                          </p:val>
                                        </p:tav>
                                      </p:tavLst>
                                    </p:anim>
                                  </p:childTnLst>
                                </p:cTn>
                              </p:par>
                              <p:par>
                                <p:cTn id="213" nodeType="withEffect" fill="hold" presetClass="entr" presetID="42">
                                  <p:stCondLst>
                                    <p:cond delay="0"/>
                                  </p:stCondLst>
                                  <p:childTnLst>
                                    <p:set>
                                      <p:cBhvr>
                                        <p:cTn id="214" dur="1" fill="hold">
                                          <p:stCondLst>
                                            <p:cond delay="0"/>
                                          </p:stCondLst>
                                        </p:cTn>
                                        <p:tgtEl>
                                          <p:spTgt spid="643"/>
                                        </p:tgtEl>
                                        <p:attrNameLst>
                                          <p:attrName>style.visibility</p:attrName>
                                        </p:attrNameLst>
                                      </p:cBhvr>
                                      <p:to>
                                        <p:strVal val="visible"/>
                                      </p:to>
                                    </p:set>
                                    <p:animEffect filter="fade" transition="in">
                                      <p:cBhvr additive="repl">
                                        <p:cTn id="215" dur="1000"/>
                                        <p:tgtEl>
                                          <p:spTgt spid="643"/>
                                        </p:tgtEl>
                                      </p:cBhvr>
                                    </p:animEffect>
                                    <p:anim calcmode="lin" valueType="num">
                                      <p:cBhvr additive="repl">
                                        <p:cTn id="216" dur="1000" fill="hold"/>
                                        <p:tgtEl>
                                          <p:spTgt spid="643"/>
                                        </p:tgtEl>
                                        <p:attrNameLst>
                                          <p:attrName>ppt_x</p:attrName>
                                        </p:attrNameLst>
                                      </p:cBhvr>
                                      <p:tavLst>
                                        <p:tav tm="0">
                                          <p:val>
                                            <p:strVal val="#ppt_x"/>
                                          </p:val>
                                        </p:tav>
                                        <p:tav tm="100000">
                                          <p:val>
                                            <p:strVal val="#ppt_x"/>
                                          </p:val>
                                        </p:tav>
                                      </p:tavLst>
                                    </p:anim>
                                    <p:anim calcmode="lin" valueType="num">
                                      <p:cBhvr additive="repl">
                                        <p:cTn id="217" dur="1000" fill="hold"/>
                                        <p:tgtEl>
                                          <p:spTgt spid="643"/>
                                        </p:tgtEl>
                                        <p:attrNameLst>
                                          <p:attrName>ppt_y</p:attrName>
                                        </p:attrNameLst>
                                      </p:cBhvr>
                                      <p:tavLst>
                                        <p:tav tm="0">
                                          <p:val>
                                            <p:strVal val="#ppt_y+.1"/>
                                          </p:val>
                                        </p:tav>
                                        <p:tav tm="100000">
                                          <p:val>
                                            <p:strVal val="#ppt_y"/>
                                          </p:val>
                                        </p:tav>
                                      </p:tavLst>
                                    </p:anim>
                                  </p:childTnLst>
                                </p:cTn>
                              </p:par>
                            </p:childTnLst>
                          </p:cTn>
                        </p:par>
                      </p:childTnLst>
                    </p:cTn>
                  </p:par>
                  <p:par>
                    <p:cTn id="218" fill="hold">
                      <p:stCondLst>
                        <p:cond delay="indefinite"/>
                      </p:stCondLst>
                      <p:childTnLst>
                        <p:par>
                          <p:cTn id="219" fill="hold">
                            <p:stCondLst>
                              <p:cond delay="0"/>
                            </p:stCondLst>
                            <p:childTnLst>
                              <p:par>
                                <p:cTn id="220" nodeType="clickEffect" fill="hold" presetClass="entr" presetID="42">
                                  <p:stCondLst>
                                    <p:cond delay="0"/>
                                  </p:stCondLst>
                                  <p:childTnLst>
                                    <p:set>
                                      <p:cBhvr>
                                        <p:cTn id="221" dur="1" fill="hold">
                                          <p:stCondLst>
                                            <p:cond delay="0"/>
                                          </p:stCondLst>
                                        </p:cTn>
                                        <p:tgtEl>
                                          <p:spTgt spid="646"/>
                                        </p:tgtEl>
                                        <p:attrNameLst>
                                          <p:attrName>style.visibility</p:attrName>
                                        </p:attrNameLst>
                                      </p:cBhvr>
                                      <p:to>
                                        <p:strVal val="visible"/>
                                      </p:to>
                                    </p:set>
                                    <p:animEffect filter="fade" transition="in">
                                      <p:cBhvr additive="repl">
                                        <p:cTn id="222" dur="1000"/>
                                        <p:tgtEl>
                                          <p:spTgt spid="646"/>
                                        </p:tgtEl>
                                      </p:cBhvr>
                                    </p:animEffect>
                                    <p:anim calcmode="lin" valueType="num">
                                      <p:cBhvr additive="repl">
                                        <p:cTn id="223" dur="1000" fill="hold"/>
                                        <p:tgtEl>
                                          <p:spTgt spid="646"/>
                                        </p:tgtEl>
                                        <p:attrNameLst>
                                          <p:attrName>ppt_x</p:attrName>
                                        </p:attrNameLst>
                                      </p:cBhvr>
                                      <p:tavLst>
                                        <p:tav tm="0">
                                          <p:val>
                                            <p:strVal val="#ppt_x"/>
                                          </p:val>
                                        </p:tav>
                                        <p:tav tm="100000">
                                          <p:val>
                                            <p:strVal val="#ppt_x"/>
                                          </p:val>
                                        </p:tav>
                                      </p:tavLst>
                                    </p:anim>
                                    <p:anim calcmode="lin" valueType="num">
                                      <p:cBhvr additive="repl">
                                        <p:cTn id="224" dur="1000" fill="hold"/>
                                        <p:tgtEl>
                                          <p:spTgt spid="646"/>
                                        </p:tgtEl>
                                        <p:attrNameLst>
                                          <p:attrName>ppt_y</p:attrName>
                                        </p:attrNameLst>
                                      </p:cBhvr>
                                      <p:tavLst>
                                        <p:tav tm="0">
                                          <p:val>
                                            <p:strVal val="#ppt_y+.1"/>
                                          </p:val>
                                        </p:tav>
                                        <p:tav tm="100000">
                                          <p:val>
                                            <p:strVal val="#ppt_y"/>
                                          </p:val>
                                        </p:tav>
                                      </p:tavLst>
                                    </p:anim>
                                  </p:childTnLst>
                                </p:cTn>
                              </p:par>
                              <p:par>
                                <p:cTn id="225" nodeType="withEffect" fill="hold" presetClass="entr" presetID="42">
                                  <p:stCondLst>
                                    <p:cond delay="0"/>
                                  </p:stCondLst>
                                  <p:childTnLst>
                                    <p:set>
                                      <p:cBhvr>
                                        <p:cTn id="226" dur="1" fill="hold">
                                          <p:stCondLst>
                                            <p:cond delay="0"/>
                                          </p:stCondLst>
                                        </p:cTn>
                                        <p:tgtEl>
                                          <p:spTgt spid="645"/>
                                        </p:tgtEl>
                                        <p:attrNameLst>
                                          <p:attrName>style.visibility</p:attrName>
                                        </p:attrNameLst>
                                      </p:cBhvr>
                                      <p:to>
                                        <p:strVal val="visible"/>
                                      </p:to>
                                    </p:set>
                                    <p:animEffect filter="fade" transition="in">
                                      <p:cBhvr additive="repl">
                                        <p:cTn id="227" dur="1000"/>
                                        <p:tgtEl>
                                          <p:spTgt spid="645"/>
                                        </p:tgtEl>
                                      </p:cBhvr>
                                    </p:animEffect>
                                    <p:anim calcmode="lin" valueType="num">
                                      <p:cBhvr additive="repl">
                                        <p:cTn id="228" dur="1000" fill="hold"/>
                                        <p:tgtEl>
                                          <p:spTgt spid="645"/>
                                        </p:tgtEl>
                                        <p:attrNameLst>
                                          <p:attrName>ppt_x</p:attrName>
                                        </p:attrNameLst>
                                      </p:cBhvr>
                                      <p:tavLst>
                                        <p:tav tm="0">
                                          <p:val>
                                            <p:strVal val="#ppt_x"/>
                                          </p:val>
                                        </p:tav>
                                        <p:tav tm="100000">
                                          <p:val>
                                            <p:strVal val="#ppt_x"/>
                                          </p:val>
                                        </p:tav>
                                      </p:tavLst>
                                    </p:anim>
                                    <p:anim calcmode="lin" valueType="num">
                                      <p:cBhvr additive="repl">
                                        <p:cTn id="229" dur="1000" fill="hold"/>
                                        <p:tgtEl>
                                          <p:spTgt spid="645"/>
                                        </p:tgtEl>
                                        <p:attrNameLst>
                                          <p:attrName>ppt_y</p:attrName>
                                        </p:attrNameLst>
                                      </p:cBhvr>
                                      <p:tavLst>
                                        <p:tav tm="0">
                                          <p:val>
                                            <p:strVal val="#ppt_y+.1"/>
                                          </p:val>
                                        </p:tav>
                                        <p:tav tm="100000">
                                          <p:val>
                                            <p:strVal val="#ppt_y"/>
                                          </p:val>
                                        </p:tav>
                                      </p:tavLst>
                                    </p:anim>
                                  </p:childTnLst>
                                </p:cTn>
                              </p:par>
                              <p:par>
                                <p:cTn id="230" nodeType="withEffect" fill="hold" presetClass="entr" presetID="42">
                                  <p:stCondLst>
                                    <p:cond delay="0"/>
                                  </p:stCondLst>
                                  <p:childTnLst>
                                    <p:set>
                                      <p:cBhvr>
                                        <p:cTn id="231" dur="1" fill="hold">
                                          <p:stCondLst>
                                            <p:cond delay="0"/>
                                          </p:stCondLst>
                                        </p:cTn>
                                        <p:tgtEl>
                                          <p:spTgt spid="639"/>
                                        </p:tgtEl>
                                        <p:attrNameLst>
                                          <p:attrName>style.visibility</p:attrName>
                                        </p:attrNameLst>
                                      </p:cBhvr>
                                      <p:to>
                                        <p:strVal val="visible"/>
                                      </p:to>
                                    </p:set>
                                    <p:animEffect filter="fade" transition="in">
                                      <p:cBhvr additive="repl">
                                        <p:cTn id="232" dur="1000"/>
                                        <p:tgtEl>
                                          <p:spTgt spid="639"/>
                                        </p:tgtEl>
                                      </p:cBhvr>
                                    </p:animEffect>
                                    <p:anim calcmode="lin" valueType="num">
                                      <p:cBhvr additive="repl">
                                        <p:cTn id="233" dur="1000" fill="hold"/>
                                        <p:tgtEl>
                                          <p:spTgt spid="639"/>
                                        </p:tgtEl>
                                        <p:attrNameLst>
                                          <p:attrName>ppt_x</p:attrName>
                                        </p:attrNameLst>
                                      </p:cBhvr>
                                      <p:tavLst>
                                        <p:tav tm="0">
                                          <p:val>
                                            <p:strVal val="#ppt_x"/>
                                          </p:val>
                                        </p:tav>
                                        <p:tav tm="100000">
                                          <p:val>
                                            <p:strVal val="#ppt_x"/>
                                          </p:val>
                                        </p:tav>
                                      </p:tavLst>
                                    </p:anim>
                                    <p:anim calcmode="lin" valueType="num">
                                      <p:cBhvr additive="repl">
                                        <p:cTn id="234" dur="1000" fill="hold"/>
                                        <p:tgtEl>
                                          <p:spTgt spid="639"/>
                                        </p:tgtEl>
                                        <p:attrNameLst>
                                          <p:attrName>ppt_y</p:attrName>
                                        </p:attrNameLst>
                                      </p:cBhvr>
                                      <p:tavLst>
                                        <p:tav tm="0">
                                          <p:val>
                                            <p:strVal val="#ppt_y+.1"/>
                                          </p:val>
                                        </p:tav>
                                        <p:tav tm="100000">
                                          <p:val>
                                            <p:strVal val="#ppt_y"/>
                                          </p:val>
                                        </p:tav>
                                      </p:tavLst>
                                    </p:anim>
                                  </p:childTnLst>
                                </p:cTn>
                              </p:par>
                              <p:par>
                                <p:cTn id="235" nodeType="withEffect" fill="hold" presetClass="entr" presetID="42">
                                  <p:stCondLst>
                                    <p:cond delay="0"/>
                                  </p:stCondLst>
                                  <p:childTnLst>
                                    <p:set>
                                      <p:cBhvr>
                                        <p:cTn id="236" dur="1" fill="hold">
                                          <p:stCondLst>
                                            <p:cond delay="0"/>
                                          </p:stCondLst>
                                        </p:cTn>
                                        <p:tgtEl>
                                          <p:spTgt spid="640"/>
                                        </p:tgtEl>
                                        <p:attrNameLst>
                                          <p:attrName>style.visibility</p:attrName>
                                        </p:attrNameLst>
                                      </p:cBhvr>
                                      <p:to>
                                        <p:strVal val="visible"/>
                                      </p:to>
                                    </p:set>
                                    <p:animEffect filter="fade" transition="in">
                                      <p:cBhvr additive="repl">
                                        <p:cTn id="237" dur="1000"/>
                                        <p:tgtEl>
                                          <p:spTgt spid="640"/>
                                        </p:tgtEl>
                                      </p:cBhvr>
                                    </p:animEffect>
                                    <p:anim calcmode="lin" valueType="num">
                                      <p:cBhvr additive="repl">
                                        <p:cTn id="238" dur="1000" fill="hold"/>
                                        <p:tgtEl>
                                          <p:spTgt spid="640"/>
                                        </p:tgtEl>
                                        <p:attrNameLst>
                                          <p:attrName>ppt_x</p:attrName>
                                        </p:attrNameLst>
                                      </p:cBhvr>
                                      <p:tavLst>
                                        <p:tav tm="0">
                                          <p:val>
                                            <p:strVal val="#ppt_x"/>
                                          </p:val>
                                        </p:tav>
                                        <p:tav tm="100000">
                                          <p:val>
                                            <p:strVal val="#ppt_x"/>
                                          </p:val>
                                        </p:tav>
                                      </p:tavLst>
                                    </p:anim>
                                    <p:anim calcmode="lin" valueType="num">
                                      <p:cBhvr additive="repl">
                                        <p:cTn id="239" dur="1000" fill="hold"/>
                                        <p:tgtEl>
                                          <p:spTgt spid="6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 name="CustomShape 1"/>
          <p:cNvSpPr/>
          <p:nvPr/>
        </p:nvSpPr>
        <p:spPr>
          <a:xfrm>
            <a:off x="226080" y="144000"/>
            <a:ext cx="10211760" cy="69120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CA" sz="4400" spc="-1" strike="noStrike">
                <a:solidFill>
                  <a:srgbClr val="ffffff"/>
                </a:solidFill>
                <a:latin typeface="Arial"/>
                <a:ea typeface="DejaVu Sans"/>
              </a:rPr>
              <a:t>DAPA Participants &amp; Deliverables</a:t>
            </a:r>
            <a:endParaRPr b="0" lang="en-CA" sz="4400" spc="-1" strike="noStrike">
              <a:latin typeface="Arial"/>
            </a:endParaRPr>
          </a:p>
        </p:txBody>
      </p:sp>
      <p:sp>
        <p:nvSpPr>
          <p:cNvPr id="419" name="CustomShape 2"/>
          <p:cNvSpPr/>
          <p:nvPr/>
        </p:nvSpPr>
        <p:spPr>
          <a:xfrm>
            <a:off x="10805400" y="6545880"/>
            <a:ext cx="1138680" cy="2811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9A70A71E-2F0F-4B19-9328-EE2CAD0D1D78}" type="slidenum">
              <a:rPr b="0" lang="en-CA" sz="1200" spc="-1" strike="noStrike">
                <a:solidFill>
                  <a:srgbClr val="f2f2f2"/>
                </a:solidFill>
                <a:latin typeface="Lato"/>
                <a:ea typeface="DejaVu Sans"/>
              </a:rPr>
              <a:t>&lt;number&gt;</a:t>
            </a:fld>
            <a:endParaRPr b="0" lang="en-CA" sz="1200" spc="-1" strike="noStrike">
              <a:latin typeface="Arial"/>
            </a:endParaRPr>
          </a:p>
        </p:txBody>
      </p:sp>
      <p:pic>
        <p:nvPicPr>
          <p:cNvPr id="420" name="Picture 323" descr=""/>
          <p:cNvPicPr/>
          <p:nvPr/>
        </p:nvPicPr>
        <p:blipFill>
          <a:blip r:embed="rId1"/>
          <a:stretch/>
        </p:blipFill>
        <p:spPr>
          <a:xfrm>
            <a:off x="961560" y="1586880"/>
            <a:ext cx="10265760" cy="3681720"/>
          </a:xfrm>
          <a:prstGeom prst="rect">
            <a:avLst/>
          </a:prstGeom>
          <a:ln>
            <a:noFill/>
          </a:ln>
        </p:spPr>
      </p:pic>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0" name="CustomShape 1"/>
          <p:cNvSpPr/>
          <p:nvPr/>
        </p:nvSpPr>
        <p:spPr>
          <a:xfrm>
            <a:off x="309600" y="136440"/>
            <a:ext cx="11575080" cy="683280"/>
          </a:xfrm>
          <a:prstGeom prst="rect">
            <a:avLst/>
          </a:prstGeom>
          <a:noFill/>
          <a:ln w="9360">
            <a:noFill/>
          </a:ln>
        </p:spPr>
        <p:style>
          <a:lnRef idx="0"/>
          <a:fillRef idx="0"/>
          <a:effectRef idx="0"/>
          <a:fontRef idx="minor"/>
        </p:style>
        <p:txBody>
          <a:bodyPr lIns="90000" rIns="90000" tIns="45000" bIns="45000" anchor="ctr">
            <a:noAutofit/>
          </a:bodyPr>
          <a:p>
            <a:pPr algn="ctr">
              <a:lnSpc>
                <a:spcPct val="90000"/>
              </a:lnSpc>
            </a:pPr>
            <a:r>
              <a:rPr b="0" lang="en-CA" sz="3200" spc="-1" strike="noStrike">
                <a:solidFill>
                  <a:srgbClr val="ffffff"/>
                </a:solidFill>
                <a:latin typeface="Arial"/>
                <a:ea typeface="MS PGothic"/>
              </a:rPr>
              <a:t>Jupyter Environment – Issues &amp; Challenges</a:t>
            </a:r>
            <a:endParaRPr b="0" lang="en-CA" sz="3200" spc="-1" strike="noStrike">
              <a:latin typeface="Arial"/>
            </a:endParaRPr>
          </a:p>
        </p:txBody>
      </p:sp>
      <p:sp>
        <p:nvSpPr>
          <p:cNvPr id="651" name="CustomShape 2"/>
          <p:cNvSpPr/>
          <p:nvPr/>
        </p:nvSpPr>
        <p:spPr>
          <a:xfrm>
            <a:off x="461880" y="1279440"/>
            <a:ext cx="11275200" cy="4888440"/>
          </a:xfrm>
          <a:prstGeom prst="rect">
            <a:avLst/>
          </a:prstGeom>
          <a:noFill/>
          <a:ln>
            <a:noFill/>
          </a:ln>
        </p:spPr>
        <p:style>
          <a:lnRef idx="0"/>
          <a:fillRef idx="0"/>
          <a:effectRef idx="0"/>
          <a:fontRef idx="minor"/>
        </p:style>
      </p:sp>
      <p:sp>
        <p:nvSpPr>
          <p:cNvPr id="652" name="CustomShape 3"/>
          <p:cNvSpPr/>
          <p:nvPr/>
        </p:nvSpPr>
        <p:spPr>
          <a:xfrm>
            <a:off x="3963960" y="6553080"/>
            <a:ext cx="4264560" cy="2260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0" lang="en-CA" sz="900" spc="-1" strike="noStrike">
                <a:solidFill>
                  <a:srgbClr val="092e5c"/>
                </a:solidFill>
                <a:latin typeface="Arial"/>
                <a:ea typeface="MS PGothic"/>
              </a:rPr>
              <a:t>Copyright © 2020 Open Geospatial Consortium</a:t>
            </a:r>
            <a:endParaRPr b="0" lang="en-CA" sz="900" spc="-1" strike="noStrike">
              <a:latin typeface="Arial"/>
            </a:endParaRPr>
          </a:p>
        </p:txBody>
      </p:sp>
      <p:pic>
        <p:nvPicPr>
          <p:cNvPr id="653" name="Picture 4" descr=""/>
          <p:cNvPicPr/>
          <p:nvPr/>
        </p:nvPicPr>
        <p:blipFill>
          <a:blip r:embed="rId1"/>
          <a:stretch/>
        </p:blipFill>
        <p:spPr>
          <a:xfrm>
            <a:off x="1895400" y="1191960"/>
            <a:ext cx="5317920" cy="4872960"/>
          </a:xfrm>
          <a:prstGeom prst="rect">
            <a:avLst/>
          </a:prstGeom>
          <a:ln>
            <a:noFill/>
          </a:ln>
        </p:spPr>
      </p:pic>
      <p:pic>
        <p:nvPicPr>
          <p:cNvPr id="654" name="Picture 5" descr=""/>
          <p:cNvPicPr/>
          <p:nvPr/>
        </p:nvPicPr>
        <p:blipFill>
          <a:blip r:embed="rId2"/>
          <a:stretch/>
        </p:blipFill>
        <p:spPr>
          <a:xfrm>
            <a:off x="5410440" y="2985840"/>
            <a:ext cx="944280" cy="919440"/>
          </a:xfrm>
          <a:prstGeom prst="rect">
            <a:avLst/>
          </a:prstGeom>
          <a:ln>
            <a:noFill/>
          </a:ln>
        </p:spPr>
      </p:pic>
      <p:pic>
        <p:nvPicPr>
          <p:cNvPr id="655" name="Picture 6" descr=""/>
          <p:cNvPicPr/>
          <p:nvPr/>
        </p:nvPicPr>
        <p:blipFill>
          <a:blip r:embed="rId3"/>
          <a:stretch/>
        </p:blipFill>
        <p:spPr>
          <a:xfrm>
            <a:off x="6011640" y="3756600"/>
            <a:ext cx="871200" cy="848520"/>
          </a:xfrm>
          <a:prstGeom prst="rect">
            <a:avLst/>
          </a:prstGeom>
          <a:ln>
            <a:noFill/>
          </a:ln>
        </p:spPr>
      </p:pic>
      <p:grpSp>
        <p:nvGrpSpPr>
          <p:cNvPr id="656" name="Group 4"/>
          <p:cNvGrpSpPr/>
          <p:nvPr/>
        </p:nvGrpSpPr>
        <p:grpSpPr>
          <a:xfrm>
            <a:off x="2385000" y="3872160"/>
            <a:ext cx="1900440" cy="1502280"/>
            <a:chOff x="2385000" y="3872160"/>
            <a:chExt cx="1900440" cy="1502280"/>
          </a:xfrm>
        </p:grpSpPr>
        <p:pic>
          <p:nvPicPr>
            <p:cNvPr id="657" name="Picture 8" descr=""/>
            <p:cNvPicPr/>
            <p:nvPr/>
          </p:nvPicPr>
          <p:blipFill>
            <a:blip r:embed="rId4"/>
            <a:stretch/>
          </p:blipFill>
          <p:spPr>
            <a:xfrm>
              <a:off x="2971440" y="3872160"/>
              <a:ext cx="800280" cy="800280"/>
            </a:xfrm>
            <a:prstGeom prst="rect">
              <a:avLst/>
            </a:prstGeom>
            <a:ln>
              <a:noFill/>
            </a:ln>
          </p:spPr>
        </p:pic>
        <p:sp>
          <p:nvSpPr>
            <p:cNvPr id="658" name="CustomShape 5"/>
            <p:cNvSpPr/>
            <p:nvPr/>
          </p:nvSpPr>
          <p:spPr>
            <a:xfrm>
              <a:off x="2385000" y="4674960"/>
              <a:ext cx="1900440" cy="699480"/>
            </a:xfrm>
            <a:prstGeom prst="rect">
              <a:avLst/>
            </a:prstGeom>
            <a:solidFill>
              <a:srgbClr val="0f9af0"/>
            </a:solidFill>
            <a:ln>
              <a:solidFill>
                <a:schemeClr val="bg1"/>
              </a:solidFill>
            </a:ln>
          </p:spPr>
          <p:style>
            <a:lnRef idx="0"/>
            <a:fillRef idx="0"/>
            <a:effectRef idx="0"/>
            <a:fontRef idx="minor"/>
          </p:style>
          <p:txBody>
            <a:bodyPr lIns="90000" rIns="90000" tIns="45000" bIns="45000">
              <a:spAutoFit/>
            </a:bodyPr>
            <a:p>
              <a:pPr>
                <a:lnSpc>
                  <a:spcPct val="100000"/>
                </a:lnSpc>
              </a:pPr>
              <a:r>
                <a:rPr b="0" i="1" lang="en-CA" sz="2000" spc="-1" strike="noStrike">
                  <a:solidFill>
                    <a:srgbClr val="ffffff"/>
                  </a:solidFill>
                  <a:latin typeface="Lato"/>
                  <a:ea typeface="Lato"/>
                </a:rPr>
                <a:t>APP DEVELOPER</a:t>
              </a:r>
              <a:endParaRPr b="0" lang="en-CA" sz="2000" spc="-1" strike="noStrike">
                <a:latin typeface="Arial"/>
              </a:endParaRPr>
            </a:p>
          </p:txBody>
        </p:sp>
      </p:grpSp>
      <p:pic>
        <p:nvPicPr>
          <p:cNvPr id="659" name="Picture 10" descr=""/>
          <p:cNvPicPr/>
          <p:nvPr/>
        </p:nvPicPr>
        <p:blipFill>
          <a:blip r:embed="rId5"/>
          <a:stretch/>
        </p:blipFill>
        <p:spPr>
          <a:xfrm>
            <a:off x="3634560" y="2944800"/>
            <a:ext cx="1495800" cy="1326600"/>
          </a:xfrm>
          <a:prstGeom prst="rect">
            <a:avLst/>
          </a:prstGeom>
          <a:ln>
            <a:noFill/>
          </a:ln>
        </p:spPr>
      </p:pic>
      <p:pic>
        <p:nvPicPr>
          <p:cNvPr id="660" name="Picture 11" descr=""/>
          <p:cNvPicPr/>
          <p:nvPr/>
        </p:nvPicPr>
        <p:blipFill>
          <a:blip r:embed="rId6"/>
          <a:stretch/>
        </p:blipFill>
        <p:spPr>
          <a:xfrm>
            <a:off x="4398120" y="3396960"/>
            <a:ext cx="685080" cy="685080"/>
          </a:xfrm>
          <a:prstGeom prst="rect">
            <a:avLst/>
          </a:prstGeom>
          <a:ln>
            <a:noFill/>
          </a:ln>
        </p:spPr>
      </p:pic>
      <p:sp>
        <p:nvSpPr>
          <p:cNvPr id="661" name="CustomShape 6"/>
          <p:cNvSpPr/>
          <p:nvPr/>
        </p:nvSpPr>
        <p:spPr>
          <a:xfrm>
            <a:off x="7848360" y="1752480"/>
            <a:ext cx="3426480" cy="1445400"/>
          </a:xfrm>
          <a:prstGeom prst="cloudCallout">
            <a:avLst>
              <a:gd name="adj1" fmla="val -63341"/>
              <a:gd name="adj2" fmla="val 66905"/>
            </a:avLst>
          </a:prstGeom>
          <a:noFill/>
          <a:ln w="12600">
            <a:solidFill>
              <a:srgbClr val="969696"/>
            </a:solidFill>
            <a:round/>
          </a:ln>
        </p:spPr>
        <p:style>
          <a:lnRef idx="0"/>
          <a:fillRef idx="0"/>
          <a:effectRef idx="0"/>
          <a:fontRef idx="minor"/>
        </p:style>
        <p:txBody>
          <a:bodyPr lIns="90000" rIns="90000" tIns="45000" bIns="45000" anchor="ctr">
            <a:noAutofit/>
          </a:bodyPr>
          <a:p>
            <a:pPr algn="ctr">
              <a:lnSpc>
                <a:spcPct val="100000"/>
              </a:lnSpc>
            </a:pPr>
            <a:r>
              <a:rPr b="0" lang="en-CA" sz="2000" spc="-1" strike="noStrike">
                <a:solidFill>
                  <a:srgbClr val="000000"/>
                </a:solidFill>
                <a:latin typeface="CG Times"/>
                <a:ea typeface="MS PGothic"/>
              </a:rPr>
              <a:t>How to provision the Jupyter environment ? </a:t>
            </a:r>
            <a:endParaRPr b="0" lang="en-CA" sz="2000" spc="-1" strike="noStrike">
              <a:latin typeface="Arial"/>
            </a:endParaRPr>
          </a:p>
        </p:txBody>
      </p:sp>
      <p:sp>
        <p:nvSpPr>
          <p:cNvPr id="662" name="CustomShape 7"/>
          <p:cNvSpPr/>
          <p:nvPr/>
        </p:nvSpPr>
        <p:spPr>
          <a:xfrm>
            <a:off x="7898760" y="3833640"/>
            <a:ext cx="3426480" cy="1445400"/>
          </a:xfrm>
          <a:prstGeom prst="cloudCallout">
            <a:avLst>
              <a:gd name="adj1" fmla="val -62549"/>
              <a:gd name="adj2" fmla="val -35648"/>
            </a:avLst>
          </a:prstGeom>
          <a:noFill/>
          <a:ln w="12600">
            <a:solidFill>
              <a:srgbClr val="969696"/>
            </a:solidFill>
            <a:round/>
          </a:ln>
        </p:spPr>
        <p:style>
          <a:lnRef idx="0"/>
          <a:fillRef idx="0"/>
          <a:effectRef idx="0"/>
          <a:fontRef idx="minor"/>
        </p:style>
        <p:txBody>
          <a:bodyPr lIns="90000" rIns="90000" tIns="45000" bIns="45000" anchor="ctr">
            <a:noAutofit/>
          </a:bodyPr>
          <a:p>
            <a:pPr algn="ctr">
              <a:lnSpc>
                <a:spcPct val="100000"/>
              </a:lnSpc>
            </a:pPr>
            <a:r>
              <a:rPr b="0" lang="en-CA" sz="2400" spc="-1" strike="noStrike">
                <a:solidFill>
                  <a:srgbClr val="000000"/>
                </a:solidFill>
                <a:latin typeface="CG Times"/>
                <a:ea typeface="MS PGothic"/>
              </a:rPr>
              <a:t>How to share &amp; collaborate ?</a:t>
            </a:r>
            <a:endParaRPr b="0" lang="en-CA" sz="2400" spc="-1" strike="noStrike">
              <a:latin typeface="Arial"/>
            </a:endParaRPr>
          </a:p>
        </p:txBody>
      </p:sp>
    </p:spTree>
  </p:cSld>
  <mc:AlternateContent>
    <mc:Choice Requires="p14">
      <p:transition spd="med" p14:dur="700">
        <p:fade/>
      </p:transition>
    </mc:Choice>
    <mc:Fallback>
      <p:transition spd="med">
        <p:fade/>
      </p:transition>
    </mc:Fallback>
  </mc:AlternateContent>
  <p:timing>
    <p:tnLst>
      <p:par>
        <p:cTn id="240" dur="indefinite" restart="never" nodeType="tmRoot">
          <p:childTnLst>
            <p:seq>
              <p:cTn id="241" dur="indefinite" nodeType="mainSeq">
                <p:childTnLst>
                  <p:par>
                    <p:cTn id="242" fill="hold">
                      <p:stCondLst>
                        <p:cond delay="indefinite"/>
                      </p:stCondLst>
                      <p:childTnLst>
                        <p:par>
                          <p:cTn id="243" fill="hold">
                            <p:stCondLst>
                              <p:cond delay="0"/>
                            </p:stCondLst>
                            <p:childTnLst>
                              <p:par>
                                <p:cTn id="244" nodeType="clickEffect" fill="hold" presetClass="entr" presetID="21" presetSubtype="1">
                                  <p:stCondLst>
                                    <p:cond delay="0"/>
                                  </p:stCondLst>
                                  <p:childTnLst>
                                    <p:set>
                                      <p:cBhvr>
                                        <p:cTn id="245" dur="1" fill="hold">
                                          <p:stCondLst>
                                            <p:cond delay="0"/>
                                          </p:stCondLst>
                                        </p:cTn>
                                        <p:tgtEl>
                                          <p:spTgt spid="661"/>
                                        </p:tgtEl>
                                        <p:attrNameLst>
                                          <p:attrName>style.visibility</p:attrName>
                                        </p:attrNameLst>
                                      </p:cBhvr>
                                      <p:to>
                                        <p:strVal val="visible"/>
                                      </p:to>
                                    </p:set>
                                    <p:animEffect filter="wheel(1)" transition="in">
                                      <p:cBhvr additive="repl">
                                        <p:cTn id="246" dur="2000"/>
                                        <p:tgtEl>
                                          <p:spTgt spid="661"/>
                                        </p:tgtEl>
                                      </p:cBhvr>
                                    </p:animEffect>
                                  </p:childTnLst>
                                </p:cTn>
                              </p:par>
                            </p:childTnLst>
                          </p:cTn>
                        </p:par>
                      </p:childTnLst>
                    </p:cTn>
                  </p:par>
                  <p:par>
                    <p:cTn id="247" fill="hold">
                      <p:stCondLst>
                        <p:cond delay="indefinite"/>
                      </p:stCondLst>
                      <p:childTnLst>
                        <p:par>
                          <p:cTn id="248" fill="hold">
                            <p:stCondLst>
                              <p:cond delay="0"/>
                            </p:stCondLst>
                            <p:childTnLst>
                              <p:par>
                                <p:cTn id="249" nodeType="clickEffect" fill="hold" presetClass="entr" presetID="21" presetSubtype="1">
                                  <p:stCondLst>
                                    <p:cond delay="0"/>
                                  </p:stCondLst>
                                  <p:childTnLst>
                                    <p:set>
                                      <p:cBhvr>
                                        <p:cTn id="250" dur="1" fill="hold">
                                          <p:stCondLst>
                                            <p:cond delay="0"/>
                                          </p:stCondLst>
                                        </p:cTn>
                                        <p:tgtEl>
                                          <p:spTgt spid="662"/>
                                        </p:tgtEl>
                                        <p:attrNameLst>
                                          <p:attrName>style.visibility</p:attrName>
                                        </p:attrNameLst>
                                      </p:cBhvr>
                                      <p:to>
                                        <p:strVal val="visible"/>
                                      </p:to>
                                    </p:set>
                                    <p:animEffect filter="wheel(1)" transition="in">
                                      <p:cBhvr additive="repl">
                                        <p:cTn id="251" dur="2000"/>
                                        <p:tgtEl>
                                          <p:spTgt spid="6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3" name="CustomShape 1"/>
          <p:cNvSpPr/>
          <p:nvPr/>
        </p:nvSpPr>
        <p:spPr>
          <a:xfrm>
            <a:off x="309600" y="136440"/>
            <a:ext cx="11575080" cy="683280"/>
          </a:xfrm>
          <a:prstGeom prst="rect">
            <a:avLst/>
          </a:prstGeom>
          <a:noFill/>
          <a:ln w="9360">
            <a:noFill/>
          </a:ln>
        </p:spPr>
        <p:style>
          <a:lnRef idx="0"/>
          <a:fillRef idx="0"/>
          <a:effectRef idx="0"/>
          <a:fontRef idx="minor"/>
        </p:style>
        <p:txBody>
          <a:bodyPr lIns="90000" rIns="90000" tIns="45000" bIns="45000" anchor="ctr">
            <a:noAutofit/>
          </a:bodyPr>
          <a:p>
            <a:pPr algn="ctr">
              <a:lnSpc>
                <a:spcPct val="90000"/>
              </a:lnSpc>
            </a:pPr>
            <a:r>
              <a:rPr b="0" lang="en-CA" sz="3200" spc="-1" strike="noStrike">
                <a:solidFill>
                  <a:srgbClr val="ffffff"/>
                </a:solidFill>
                <a:latin typeface="Arial"/>
                <a:ea typeface="MS PGothic"/>
              </a:rPr>
              <a:t>ADES packaging of Notebooks</a:t>
            </a:r>
            <a:endParaRPr b="0" lang="en-CA" sz="3200" spc="-1" strike="noStrike">
              <a:latin typeface="Arial"/>
            </a:endParaRPr>
          </a:p>
        </p:txBody>
      </p:sp>
      <p:sp>
        <p:nvSpPr>
          <p:cNvPr id="664" name="CustomShape 2"/>
          <p:cNvSpPr/>
          <p:nvPr/>
        </p:nvSpPr>
        <p:spPr>
          <a:xfrm>
            <a:off x="3963960" y="6553080"/>
            <a:ext cx="4264560" cy="2260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0" lang="en-CA" sz="900" spc="-1" strike="noStrike">
                <a:solidFill>
                  <a:srgbClr val="092e5c"/>
                </a:solidFill>
                <a:latin typeface="Arial"/>
                <a:ea typeface="MS PGothic"/>
              </a:rPr>
              <a:t>Copyright © 2020 Open Geospatial Consortium</a:t>
            </a:r>
            <a:endParaRPr b="0" lang="en-CA" sz="900" spc="-1" strike="noStrike">
              <a:latin typeface="Arial"/>
            </a:endParaRPr>
          </a:p>
        </p:txBody>
      </p:sp>
      <p:grpSp>
        <p:nvGrpSpPr>
          <p:cNvPr id="665" name="Group 3"/>
          <p:cNvGrpSpPr/>
          <p:nvPr/>
        </p:nvGrpSpPr>
        <p:grpSpPr>
          <a:xfrm>
            <a:off x="6881400" y="2144160"/>
            <a:ext cx="2216160" cy="2216160"/>
            <a:chOff x="6881400" y="2144160"/>
            <a:chExt cx="2216160" cy="2216160"/>
          </a:xfrm>
        </p:grpSpPr>
        <p:pic>
          <p:nvPicPr>
            <p:cNvPr id="666" name="Picture 5" descr=""/>
            <p:cNvPicPr/>
            <p:nvPr/>
          </p:nvPicPr>
          <p:blipFill>
            <a:blip r:embed="rId1"/>
            <a:stretch/>
          </p:blipFill>
          <p:spPr>
            <a:xfrm>
              <a:off x="6881400" y="2144160"/>
              <a:ext cx="2216160" cy="2216160"/>
            </a:xfrm>
            <a:prstGeom prst="rect">
              <a:avLst/>
            </a:prstGeom>
            <a:ln>
              <a:noFill/>
            </a:ln>
          </p:spPr>
        </p:pic>
        <p:pic>
          <p:nvPicPr>
            <p:cNvPr id="667" name="Picture 6" descr=""/>
            <p:cNvPicPr/>
            <p:nvPr/>
          </p:nvPicPr>
          <p:blipFill>
            <a:blip r:embed="rId2"/>
            <a:stretch/>
          </p:blipFill>
          <p:spPr>
            <a:xfrm>
              <a:off x="8172720" y="3213000"/>
              <a:ext cx="614520" cy="614520"/>
            </a:xfrm>
            <a:prstGeom prst="rect">
              <a:avLst/>
            </a:prstGeom>
            <a:ln>
              <a:noFill/>
            </a:ln>
          </p:spPr>
        </p:pic>
        <p:pic>
          <p:nvPicPr>
            <p:cNvPr id="668" name="Picture 7" descr=""/>
            <p:cNvPicPr/>
            <p:nvPr/>
          </p:nvPicPr>
          <p:blipFill>
            <a:blip r:embed="rId3"/>
            <a:stretch/>
          </p:blipFill>
          <p:spPr>
            <a:xfrm>
              <a:off x="7274520" y="3213000"/>
              <a:ext cx="585720" cy="585720"/>
            </a:xfrm>
            <a:prstGeom prst="rect">
              <a:avLst/>
            </a:prstGeom>
            <a:ln>
              <a:noFill/>
            </a:ln>
          </p:spPr>
        </p:pic>
      </p:grpSp>
      <p:grpSp>
        <p:nvGrpSpPr>
          <p:cNvPr id="669" name="Group 4"/>
          <p:cNvGrpSpPr/>
          <p:nvPr/>
        </p:nvGrpSpPr>
        <p:grpSpPr>
          <a:xfrm>
            <a:off x="1809000" y="2732400"/>
            <a:ext cx="1900440" cy="1502280"/>
            <a:chOff x="1809000" y="2732400"/>
            <a:chExt cx="1900440" cy="1502280"/>
          </a:xfrm>
        </p:grpSpPr>
        <p:pic>
          <p:nvPicPr>
            <p:cNvPr id="670" name="Picture 9" descr=""/>
            <p:cNvPicPr/>
            <p:nvPr/>
          </p:nvPicPr>
          <p:blipFill>
            <a:blip r:embed="rId4"/>
            <a:stretch/>
          </p:blipFill>
          <p:spPr>
            <a:xfrm>
              <a:off x="2395440" y="2732400"/>
              <a:ext cx="800280" cy="800280"/>
            </a:xfrm>
            <a:prstGeom prst="rect">
              <a:avLst/>
            </a:prstGeom>
            <a:ln>
              <a:noFill/>
            </a:ln>
          </p:spPr>
        </p:pic>
        <p:sp>
          <p:nvSpPr>
            <p:cNvPr id="671" name="CustomShape 5"/>
            <p:cNvSpPr/>
            <p:nvPr/>
          </p:nvSpPr>
          <p:spPr>
            <a:xfrm>
              <a:off x="1809000" y="3535200"/>
              <a:ext cx="1900440" cy="699480"/>
            </a:xfrm>
            <a:prstGeom prst="rect">
              <a:avLst/>
            </a:prstGeom>
            <a:solidFill>
              <a:srgbClr val="0f9af0"/>
            </a:solidFill>
            <a:ln>
              <a:solidFill>
                <a:schemeClr val="bg1"/>
              </a:solidFill>
            </a:ln>
          </p:spPr>
          <p:style>
            <a:lnRef idx="0"/>
            <a:fillRef idx="0"/>
            <a:effectRef idx="0"/>
            <a:fontRef idx="minor"/>
          </p:style>
          <p:txBody>
            <a:bodyPr lIns="90000" rIns="90000" tIns="45000" bIns="45000">
              <a:spAutoFit/>
            </a:bodyPr>
            <a:p>
              <a:pPr>
                <a:lnSpc>
                  <a:spcPct val="100000"/>
                </a:lnSpc>
              </a:pPr>
              <a:r>
                <a:rPr b="0" i="1" lang="en-CA" sz="2000" spc="-1" strike="noStrike">
                  <a:solidFill>
                    <a:srgbClr val="ffffff"/>
                  </a:solidFill>
                  <a:latin typeface="Lato"/>
                  <a:ea typeface="Lato"/>
                </a:rPr>
                <a:t>APP PROVIDER</a:t>
              </a:r>
              <a:endParaRPr b="0" lang="en-CA" sz="2000" spc="-1" strike="noStrike">
                <a:latin typeface="Arial"/>
              </a:endParaRPr>
            </a:p>
          </p:txBody>
        </p:sp>
      </p:grpSp>
      <p:sp>
        <p:nvSpPr>
          <p:cNvPr id="672" name="CustomShape 6"/>
          <p:cNvSpPr/>
          <p:nvPr/>
        </p:nvSpPr>
        <p:spPr>
          <a:xfrm>
            <a:off x="3980520" y="3043080"/>
            <a:ext cx="795240" cy="654840"/>
          </a:xfrm>
          <a:prstGeom prst="rightArrow">
            <a:avLst>
              <a:gd name="adj1" fmla="val 50000"/>
              <a:gd name="adj2" fmla="val 50000"/>
            </a:avLst>
          </a:prstGeom>
          <a:solidFill>
            <a:srgbClr val="18e0ff"/>
          </a:solidFill>
          <a:ln>
            <a:noFill/>
          </a:ln>
        </p:spPr>
        <p:style>
          <a:lnRef idx="2">
            <a:schemeClr val="accent1">
              <a:shade val="50000"/>
            </a:schemeClr>
          </a:lnRef>
          <a:fillRef idx="1">
            <a:schemeClr val="accent1"/>
          </a:fillRef>
          <a:effectRef idx="0">
            <a:schemeClr val="accent1"/>
          </a:effectRef>
          <a:fontRef idx="minor"/>
        </p:style>
      </p:sp>
      <p:sp>
        <p:nvSpPr>
          <p:cNvPr id="673" name="CustomShape 7"/>
          <p:cNvSpPr/>
          <p:nvPr/>
        </p:nvSpPr>
        <p:spPr>
          <a:xfrm>
            <a:off x="5011920" y="2641320"/>
            <a:ext cx="682920" cy="1459080"/>
          </a:xfrm>
          <a:prstGeom prst="rect">
            <a:avLst/>
          </a:prstGeom>
          <a:solidFill>
            <a:srgbClr val="18e0ff"/>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en-CA" sz="1000" spc="-1" strike="noStrike">
                <a:solidFill>
                  <a:srgbClr val="ffffff"/>
                </a:solidFill>
                <a:latin typeface="Arial"/>
                <a:ea typeface="MS PGothic"/>
              </a:rPr>
              <a:t>ADES</a:t>
            </a:r>
            <a:endParaRPr b="0" lang="en-CA" sz="1000" spc="-1" strike="noStrike">
              <a:latin typeface="Arial"/>
            </a:endParaRPr>
          </a:p>
          <a:p>
            <a:pPr algn="ctr">
              <a:lnSpc>
                <a:spcPct val="100000"/>
              </a:lnSpc>
            </a:pPr>
            <a:r>
              <a:rPr b="1" lang="en-CA" sz="1000" spc="-1" strike="noStrike">
                <a:solidFill>
                  <a:srgbClr val="ffffff"/>
                </a:solidFill>
                <a:latin typeface="Arial"/>
                <a:ea typeface="MS PGothic"/>
              </a:rPr>
              <a:t>API</a:t>
            </a:r>
            <a:endParaRPr b="0" lang="en-CA" sz="1000" spc="-1" strike="noStrike">
              <a:latin typeface="Arial"/>
            </a:endParaRPr>
          </a:p>
        </p:txBody>
      </p:sp>
      <p:sp>
        <p:nvSpPr>
          <p:cNvPr id="674" name="CustomShape 8"/>
          <p:cNvSpPr/>
          <p:nvPr/>
        </p:nvSpPr>
        <p:spPr>
          <a:xfrm>
            <a:off x="5866560" y="3043080"/>
            <a:ext cx="795240" cy="654840"/>
          </a:xfrm>
          <a:prstGeom prst="rightArrow">
            <a:avLst>
              <a:gd name="adj1" fmla="val 50000"/>
              <a:gd name="adj2" fmla="val 50000"/>
            </a:avLst>
          </a:prstGeom>
          <a:solidFill>
            <a:srgbClr val="18e0ff"/>
          </a:solidFill>
          <a:ln>
            <a:noFill/>
          </a:ln>
        </p:spPr>
        <p:style>
          <a:lnRef idx="2">
            <a:schemeClr val="accent1">
              <a:shade val="50000"/>
            </a:schemeClr>
          </a:lnRef>
          <a:fillRef idx="1">
            <a:schemeClr val="accent1"/>
          </a:fillRef>
          <a:effectRef idx="0">
            <a:schemeClr val="accent1"/>
          </a:effectRef>
          <a:fontRef idx="minor"/>
        </p:style>
      </p:sp>
      <p:pic>
        <p:nvPicPr>
          <p:cNvPr id="675" name="Picture 2" descr="aldakur.net"/>
          <p:cNvPicPr/>
          <p:nvPr/>
        </p:nvPicPr>
        <p:blipFill>
          <a:blip r:embed="rId5"/>
          <a:srcRect l="8432" t="19528" r="9267" b="5928"/>
          <a:stretch/>
        </p:blipFill>
        <p:spPr>
          <a:xfrm>
            <a:off x="3337920" y="2133720"/>
            <a:ext cx="1416600" cy="997560"/>
          </a:xfrm>
          <a:prstGeom prst="rect">
            <a:avLst/>
          </a:prstGeom>
          <a:ln>
            <a:noFill/>
          </a:ln>
        </p:spPr>
      </p:pic>
      <p:pic>
        <p:nvPicPr>
          <p:cNvPr id="676" name="Picture 15" descr=""/>
          <p:cNvPicPr/>
          <p:nvPr/>
        </p:nvPicPr>
        <p:blipFill>
          <a:blip r:embed="rId6"/>
          <a:stretch/>
        </p:blipFill>
        <p:spPr>
          <a:xfrm>
            <a:off x="3929400" y="2333880"/>
            <a:ext cx="1036800" cy="534960"/>
          </a:xfrm>
          <a:prstGeom prst="rect">
            <a:avLst/>
          </a:prstGeom>
          <a:ln>
            <a:noFill/>
          </a:ln>
          <a:effectLst>
            <a:softEdge rad="31750"/>
          </a:effectLst>
          <a:scene3d>
            <a:camera prst="isometricOffAxis2Right"/>
            <a:lightRig dir="t" rig="threePt"/>
          </a:scene3d>
        </p:spPr>
      </p:pic>
      <p:pic>
        <p:nvPicPr>
          <p:cNvPr id="677" name="Picture 16" descr=""/>
          <p:cNvPicPr/>
          <p:nvPr/>
        </p:nvPicPr>
        <p:blipFill>
          <a:blip r:embed="rId7"/>
          <a:srcRect l="48056" t="0" r="0" b="34189"/>
          <a:stretch/>
        </p:blipFill>
        <p:spPr>
          <a:xfrm>
            <a:off x="7783920" y="2621880"/>
            <a:ext cx="556200" cy="405720"/>
          </a:xfrm>
          <a:prstGeom prst="rect">
            <a:avLst/>
          </a:prstGeom>
          <a:ln>
            <a:noFill/>
          </a:ln>
        </p:spPr>
      </p:pic>
      <p:pic>
        <p:nvPicPr>
          <p:cNvPr id="678" name="Picture 17" descr=""/>
          <p:cNvPicPr/>
          <p:nvPr/>
        </p:nvPicPr>
        <p:blipFill>
          <a:blip r:embed="rId8"/>
          <a:stretch/>
        </p:blipFill>
        <p:spPr>
          <a:xfrm>
            <a:off x="2846880" y="2255760"/>
            <a:ext cx="460800" cy="460800"/>
          </a:xfrm>
          <a:prstGeom prst="rect">
            <a:avLst/>
          </a:prstGeom>
          <a:ln>
            <a:noFill/>
          </a:ln>
        </p:spPr>
      </p:pic>
      <p:sp>
        <p:nvSpPr>
          <p:cNvPr id="679" name="CustomShape 9"/>
          <p:cNvSpPr/>
          <p:nvPr/>
        </p:nvSpPr>
        <p:spPr>
          <a:xfrm rot="5400000">
            <a:off x="4268520" y="4132440"/>
            <a:ext cx="881280" cy="1553760"/>
          </a:xfrm>
          <a:prstGeom prst="bentUpArrow">
            <a:avLst>
              <a:gd name="adj1" fmla="val 28074"/>
              <a:gd name="adj2" fmla="val 25000"/>
              <a:gd name="adj3" fmla="val 25000"/>
            </a:avLst>
          </a:prstGeom>
          <a:solidFill>
            <a:schemeClr val="bg1">
              <a:lumMod val="75000"/>
            </a:schemeClr>
          </a:solidFill>
          <a:ln w="12600">
            <a:noFill/>
          </a:ln>
        </p:spPr>
        <p:style>
          <a:lnRef idx="0"/>
          <a:fillRef idx="0"/>
          <a:effectRef idx="0"/>
          <a:fontRef idx="minor"/>
        </p:style>
      </p:sp>
      <p:sp>
        <p:nvSpPr>
          <p:cNvPr id="680" name="CustomShape 10"/>
          <p:cNvSpPr/>
          <p:nvPr/>
        </p:nvSpPr>
        <p:spPr>
          <a:xfrm>
            <a:off x="6634440" y="4769640"/>
            <a:ext cx="4113000" cy="1069200"/>
          </a:xfrm>
          <a:prstGeom prst="rect">
            <a:avLst/>
          </a:prstGeom>
          <a:noFill/>
          <a:ln w="12600">
            <a:solidFill>
              <a:srgbClr val="969696"/>
            </a:solidFill>
            <a:round/>
          </a:ln>
        </p:spPr>
        <p:style>
          <a:lnRef idx="0"/>
          <a:fillRef idx="0"/>
          <a:effectRef idx="0"/>
          <a:fontRef idx="minor"/>
        </p:style>
        <p:txBody>
          <a:bodyPr lIns="90000" rIns="90000" tIns="45000" bIns="45000">
            <a:noAutofit/>
          </a:bodyPr>
          <a:p>
            <a:pPr marL="343080" indent="-340560">
              <a:lnSpc>
                <a:spcPct val="100000"/>
              </a:lnSpc>
              <a:buClr>
                <a:srgbClr val="000000"/>
              </a:buClr>
              <a:buFont typeface="StarSymbol"/>
              <a:buAutoNum type="arabicPeriod"/>
            </a:pPr>
            <a:r>
              <a:rPr b="0" lang="en-CA" sz="2400" spc="-1" strike="noStrike">
                <a:solidFill>
                  <a:srgbClr val="000000"/>
                </a:solidFill>
                <a:latin typeface="CG Times"/>
                <a:ea typeface="MS PGothic"/>
              </a:rPr>
              <a:t>Container</a:t>
            </a:r>
            <a:endParaRPr b="0" lang="en-CA" sz="2400" spc="-1" strike="noStrike">
              <a:latin typeface="Arial"/>
            </a:endParaRPr>
          </a:p>
          <a:p>
            <a:pPr marL="343080" indent="-340560">
              <a:lnSpc>
                <a:spcPct val="100000"/>
              </a:lnSpc>
              <a:buClr>
                <a:srgbClr val="000000"/>
              </a:buClr>
              <a:buFont typeface="StarSymbol"/>
              <a:buAutoNum type="arabicPeriod"/>
            </a:pPr>
            <a:r>
              <a:rPr b="0" lang="en-CA" sz="2400" spc="-1" strike="noStrike">
                <a:solidFill>
                  <a:srgbClr val="000000"/>
                </a:solidFill>
                <a:latin typeface="CG Times"/>
                <a:ea typeface="MS PGothic"/>
              </a:rPr>
              <a:t>Command-line</a:t>
            </a:r>
            <a:endParaRPr b="0" lang="en-CA" sz="2400" spc="-1" strike="noStrike">
              <a:latin typeface="Arial"/>
            </a:endParaRPr>
          </a:p>
        </p:txBody>
      </p:sp>
      <p:pic>
        <p:nvPicPr>
          <p:cNvPr id="681" name="Picture 20" descr=""/>
          <p:cNvPicPr/>
          <p:nvPr/>
        </p:nvPicPr>
        <p:blipFill>
          <a:blip r:embed="rId9">
            <a:extLst>
              <a:ext uri="{BEBA8EAE-BF5A-486C-A8C5-ECC9F3942E4B}">
                <a14:imgProps xmlns:a14="http://schemas.microsoft.com/office/drawing/2010/main">
                  <a14:imgLayer r:embed="rId10">
                    <a14:imgEffect>
                      <a14:colorTemperature colorTemp="11200"/>
                    </a14:imgEffect>
                  </a14:imgLayer>
                </a14:imgProps>
              </a:ext>
            </a:extLst>
          </a:blip>
          <a:stretch/>
        </p:blipFill>
        <p:spPr>
          <a:xfrm>
            <a:off x="5654880" y="4751640"/>
            <a:ext cx="883080" cy="883080"/>
          </a:xfrm>
          <a:prstGeom prst="rect">
            <a:avLst/>
          </a:prstGeom>
          <a:ln>
            <a:noFill/>
          </a:ln>
        </p:spPr>
      </p:pic>
    </p:spTree>
  </p:cSld>
  <mc:AlternateContent>
    <mc:Choice Requires="p14">
      <p:transition spd="med" p14:dur="700">
        <p:fade/>
      </p:transition>
    </mc:Choice>
    <mc:Fallback>
      <p:transition spd="med">
        <p:fade/>
      </p:transition>
    </mc:Fallback>
  </mc:AlternateContent>
  <p:timing>
    <p:tnLst>
      <p:par>
        <p:cTn id="252" dur="indefinite" restart="never" nodeType="tmRoot">
          <p:childTnLst>
            <p:seq>
              <p:cTn id="253" dur="indefinite" nodeType="mainSeq">
                <p:childTnLst>
                  <p:par>
                    <p:cTn id="254" fill="hold">
                      <p:stCondLst>
                        <p:cond delay="indefinite"/>
                      </p:stCondLst>
                      <p:childTnLst>
                        <p:par>
                          <p:cTn id="255" fill="hold">
                            <p:stCondLst>
                              <p:cond delay="0"/>
                            </p:stCondLst>
                            <p:childTnLst>
                              <p:par>
                                <p:cTn id="256" nodeType="clickEffect" fill="hold" presetClass="entr" presetID="42">
                                  <p:stCondLst>
                                    <p:cond delay="0"/>
                                  </p:stCondLst>
                                  <p:childTnLst>
                                    <p:set>
                                      <p:cBhvr>
                                        <p:cTn id="257" dur="1" fill="hold">
                                          <p:stCondLst>
                                            <p:cond delay="0"/>
                                          </p:stCondLst>
                                        </p:cTn>
                                        <p:tgtEl>
                                          <p:spTgt spid="681"/>
                                        </p:tgtEl>
                                        <p:attrNameLst>
                                          <p:attrName>style.visibility</p:attrName>
                                        </p:attrNameLst>
                                      </p:cBhvr>
                                      <p:to>
                                        <p:strVal val="visible"/>
                                      </p:to>
                                    </p:set>
                                    <p:animEffect filter="fade" transition="in">
                                      <p:cBhvr additive="repl">
                                        <p:cTn id="258" dur="1000"/>
                                        <p:tgtEl>
                                          <p:spTgt spid="681"/>
                                        </p:tgtEl>
                                      </p:cBhvr>
                                    </p:animEffect>
                                    <p:anim calcmode="lin" valueType="num">
                                      <p:cBhvr additive="repl">
                                        <p:cTn id="259" dur="1000" fill="hold"/>
                                        <p:tgtEl>
                                          <p:spTgt spid="681"/>
                                        </p:tgtEl>
                                        <p:attrNameLst>
                                          <p:attrName>ppt_x</p:attrName>
                                        </p:attrNameLst>
                                      </p:cBhvr>
                                      <p:tavLst>
                                        <p:tav tm="0">
                                          <p:val>
                                            <p:strVal val="#ppt_x"/>
                                          </p:val>
                                        </p:tav>
                                        <p:tav tm="100000">
                                          <p:val>
                                            <p:strVal val="#ppt_x"/>
                                          </p:val>
                                        </p:tav>
                                      </p:tavLst>
                                    </p:anim>
                                    <p:anim calcmode="lin" valueType="num">
                                      <p:cBhvr additive="repl">
                                        <p:cTn id="260" dur="1000" fill="hold"/>
                                        <p:tgtEl>
                                          <p:spTgt spid="681"/>
                                        </p:tgtEl>
                                        <p:attrNameLst>
                                          <p:attrName>ppt_y</p:attrName>
                                        </p:attrNameLst>
                                      </p:cBhvr>
                                      <p:tavLst>
                                        <p:tav tm="0">
                                          <p:val>
                                            <p:strVal val="#ppt_y+.1"/>
                                          </p:val>
                                        </p:tav>
                                        <p:tav tm="100000">
                                          <p:val>
                                            <p:strVal val="#ppt_y"/>
                                          </p:val>
                                        </p:tav>
                                      </p:tavLst>
                                    </p:anim>
                                  </p:childTnLst>
                                </p:cTn>
                              </p:par>
                              <p:par>
                                <p:cTn id="261" nodeType="withEffect" fill="hold" presetClass="entr" presetID="42">
                                  <p:stCondLst>
                                    <p:cond delay="0"/>
                                  </p:stCondLst>
                                  <p:childTnLst>
                                    <p:set>
                                      <p:cBhvr>
                                        <p:cTn id="262" dur="1" fill="hold">
                                          <p:stCondLst>
                                            <p:cond delay="0"/>
                                          </p:stCondLst>
                                        </p:cTn>
                                        <p:tgtEl>
                                          <p:spTgt spid="680"/>
                                        </p:tgtEl>
                                        <p:attrNameLst>
                                          <p:attrName>style.visibility</p:attrName>
                                        </p:attrNameLst>
                                      </p:cBhvr>
                                      <p:to>
                                        <p:strVal val="visible"/>
                                      </p:to>
                                    </p:set>
                                    <p:animEffect filter="fade" transition="in">
                                      <p:cBhvr additive="repl">
                                        <p:cTn id="263" dur="1000"/>
                                        <p:tgtEl>
                                          <p:spTgt spid="680"/>
                                        </p:tgtEl>
                                      </p:cBhvr>
                                    </p:animEffect>
                                    <p:anim calcmode="lin" valueType="num">
                                      <p:cBhvr additive="repl">
                                        <p:cTn id="264" dur="1000" fill="hold"/>
                                        <p:tgtEl>
                                          <p:spTgt spid="680"/>
                                        </p:tgtEl>
                                        <p:attrNameLst>
                                          <p:attrName>ppt_x</p:attrName>
                                        </p:attrNameLst>
                                      </p:cBhvr>
                                      <p:tavLst>
                                        <p:tav tm="0">
                                          <p:val>
                                            <p:strVal val="#ppt_x"/>
                                          </p:val>
                                        </p:tav>
                                        <p:tav tm="100000">
                                          <p:val>
                                            <p:strVal val="#ppt_x"/>
                                          </p:val>
                                        </p:tav>
                                      </p:tavLst>
                                    </p:anim>
                                    <p:anim calcmode="lin" valueType="num">
                                      <p:cBhvr additive="repl">
                                        <p:cTn id="265" dur="1000" fill="hold"/>
                                        <p:tgtEl>
                                          <p:spTgt spid="680"/>
                                        </p:tgtEl>
                                        <p:attrNameLst>
                                          <p:attrName>ppt_y</p:attrName>
                                        </p:attrNameLst>
                                      </p:cBhvr>
                                      <p:tavLst>
                                        <p:tav tm="0">
                                          <p:val>
                                            <p:strVal val="#ppt_y+.1"/>
                                          </p:val>
                                        </p:tav>
                                        <p:tav tm="100000">
                                          <p:val>
                                            <p:strVal val="#ppt_y"/>
                                          </p:val>
                                        </p:tav>
                                      </p:tavLst>
                                    </p:anim>
                                  </p:childTnLst>
                                </p:cTn>
                              </p:par>
                              <p:par>
                                <p:cTn id="266" nodeType="withEffect" fill="hold" presetClass="entr" presetID="42">
                                  <p:stCondLst>
                                    <p:cond delay="0"/>
                                  </p:stCondLst>
                                  <p:childTnLst>
                                    <p:set>
                                      <p:cBhvr>
                                        <p:cTn id="267" dur="1" fill="hold">
                                          <p:stCondLst>
                                            <p:cond delay="0"/>
                                          </p:stCondLst>
                                        </p:cTn>
                                        <p:tgtEl>
                                          <p:spTgt spid="679"/>
                                        </p:tgtEl>
                                        <p:attrNameLst>
                                          <p:attrName>style.visibility</p:attrName>
                                        </p:attrNameLst>
                                      </p:cBhvr>
                                      <p:to>
                                        <p:strVal val="visible"/>
                                      </p:to>
                                    </p:set>
                                    <p:animEffect filter="fade" transition="in">
                                      <p:cBhvr additive="repl">
                                        <p:cTn id="268" dur="1000"/>
                                        <p:tgtEl>
                                          <p:spTgt spid="679"/>
                                        </p:tgtEl>
                                      </p:cBhvr>
                                    </p:animEffect>
                                    <p:anim calcmode="lin" valueType="num">
                                      <p:cBhvr additive="repl">
                                        <p:cTn id="269" dur="1000" fill="hold"/>
                                        <p:tgtEl>
                                          <p:spTgt spid="679"/>
                                        </p:tgtEl>
                                        <p:attrNameLst>
                                          <p:attrName>ppt_x</p:attrName>
                                        </p:attrNameLst>
                                      </p:cBhvr>
                                      <p:tavLst>
                                        <p:tav tm="0">
                                          <p:val>
                                            <p:strVal val="#ppt_x"/>
                                          </p:val>
                                        </p:tav>
                                        <p:tav tm="100000">
                                          <p:val>
                                            <p:strVal val="#ppt_x"/>
                                          </p:val>
                                        </p:tav>
                                      </p:tavLst>
                                    </p:anim>
                                    <p:anim calcmode="lin" valueType="num">
                                      <p:cBhvr additive="repl">
                                        <p:cTn id="270" dur="1000" fill="hold"/>
                                        <p:tgtEl>
                                          <p:spTgt spid="6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2" name="CustomShape 1"/>
          <p:cNvSpPr/>
          <p:nvPr/>
        </p:nvSpPr>
        <p:spPr>
          <a:xfrm>
            <a:off x="309600" y="136440"/>
            <a:ext cx="11575080" cy="683280"/>
          </a:xfrm>
          <a:prstGeom prst="rect">
            <a:avLst/>
          </a:prstGeom>
          <a:noFill/>
          <a:ln w="9360">
            <a:noFill/>
          </a:ln>
        </p:spPr>
        <p:style>
          <a:lnRef idx="0"/>
          <a:fillRef idx="0"/>
          <a:effectRef idx="0"/>
          <a:fontRef idx="minor"/>
        </p:style>
        <p:txBody>
          <a:bodyPr lIns="90000" rIns="90000" tIns="45000" bIns="45000" anchor="ctr">
            <a:noAutofit/>
          </a:bodyPr>
          <a:p>
            <a:pPr algn="ctr">
              <a:lnSpc>
                <a:spcPct val="90000"/>
              </a:lnSpc>
            </a:pPr>
            <a:r>
              <a:rPr b="0" lang="en-CA" sz="3200" spc="-1" strike="noStrike">
                <a:solidFill>
                  <a:srgbClr val="ffffff"/>
                </a:solidFill>
                <a:latin typeface="Arial"/>
                <a:ea typeface="MS PGothic"/>
              </a:rPr>
              <a:t>1. Docker Container from a Notebook</a:t>
            </a:r>
            <a:endParaRPr b="0" lang="en-CA" sz="3200" spc="-1" strike="noStrike">
              <a:latin typeface="Arial"/>
            </a:endParaRPr>
          </a:p>
        </p:txBody>
      </p:sp>
      <p:sp>
        <p:nvSpPr>
          <p:cNvPr id="683" name="CustomShape 2"/>
          <p:cNvSpPr/>
          <p:nvPr/>
        </p:nvSpPr>
        <p:spPr>
          <a:xfrm>
            <a:off x="3963960" y="6553080"/>
            <a:ext cx="4264560" cy="2260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0" lang="en-CA" sz="900" spc="-1" strike="noStrike">
                <a:solidFill>
                  <a:srgbClr val="092e5c"/>
                </a:solidFill>
                <a:latin typeface="Arial"/>
                <a:ea typeface="MS PGothic"/>
              </a:rPr>
              <a:t>Copyright © 2020 Open Geospatial Consortium</a:t>
            </a:r>
            <a:endParaRPr b="0" lang="en-CA" sz="900" spc="-1" strike="noStrike">
              <a:latin typeface="Arial"/>
            </a:endParaRPr>
          </a:p>
        </p:txBody>
      </p:sp>
      <p:pic>
        <p:nvPicPr>
          <p:cNvPr id="684" name="Content Placeholder 22" descr=""/>
          <p:cNvPicPr/>
          <p:nvPr/>
        </p:nvPicPr>
        <p:blipFill>
          <a:blip r:embed="rId1"/>
          <a:stretch/>
        </p:blipFill>
        <p:spPr>
          <a:xfrm>
            <a:off x="1752480" y="2057400"/>
            <a:ext cx="9145440" cy="2802240"/>
          </a:xfrm>
          <a:prstGeom prst="rect">
            <a:avLst/>
          </a:prstGeom>
          <a:ln>
            <a:noFill/>
          </a:ln>
        </p:spPr>
      </p:pic>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5" name="CustomShape 1"/>
          <p:cNvSpPr/>
          <p:nvPr/>
        </p:nvSpPr>
        <p:spPr>
          <a:xfrm>
            <a:off x="309600" y="136440"/>
            <a:ext cx="11575080" cy="683280"/>
          </a:xfrm>
          <a:prstGeom prst="rect">
            <a:avLst/>
          </a:prstGeom>
          <a:noFill/>
          <a:ln w="9360">
            <a:noFill/>
          </a:ln>
        </p:spPr>
        <p:style>
          <a:lnRef idx="0"/>
          <a:fillRef idx="0"/>
          <a:effectRef idx="0"/>
          <a:fontRef idx="minor"/>
        </p:style>
        <p:txBody>
          <a:bodyPr lIns="90000" rIns="90000" tIns="45000" bIns="45000" anchor="ctr">
            <a:noAutofit/>
          </a:bodyPr>
          <a:p>
            <a:pPr algn="ctr">
              <a:lnSpc>
                <a:spcPct val="90000"/>
              </a:lnSpc>
            </a:pPr>
            <a:r>
              <a:rPr b="0" lang="en-CA" sz="3200" spc="-1" strike="noStrike">
                <a:solidFill>
                  <a:srgbClr val="ffffff"/>
                </a:solidFill>
                <a:latin typeface="Arial"/>
                <a:ea typeface="MS PGothic"/>
              </a:rPr>
              <a:t>2. Command-line from a Notebook (#1)</a:t>
            </a:r>
            <a:endParaRPr b="0" lang="en-CA" sz="3200" spc="-1" strike="noStrike">
              <a:latin typeface="Arial"/>
            </a:endParaRPr>
          </a:p>
        </p:txBody>
      </p:sp>
      <p:sp>
        <p:nvSpPr>
          <p:cNvPr id="686" name="CustomShape 2"/>
          <p:cNvSpPr/>
          <p:nvPr/>
        </p:nvSpPr>
        <p:spPr>
          <a:xfrm>
            <a:off x="3963960" y="6553080"/>
            <a:ext cx="4264560" cy="2260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0" lang="en-CA" sz="900" spc="-1" strike="noStrike">
                <a:solidFill>
                  <a:srgbClr val="092e5c"/>
                </a:solidFill>
                <a:latin typeface="Arial"/>
                <a:ea typeface="MS PGothic"/>
              </a:rPr>
              <a:t>Copyright © 2020 Open Geospatial Consortium</a:t>
            </a:r>
            <a:endParaRPr b="0" lang="en-CA" sz="900" spc="-1" strike="noStrike">
              <a:latin typeface="Arial"/>
            </a:endParaRPr>
          </a:p>
        </p:txBody>
      </p:sp>
      <p:sp>
        <p:nvSpPr>
          <p:cNvPr id="687" name="CustomShape 3"/>
          <p:cNvSpPr/>
          <p:nvPr/>
        </p:nvSpPr>
        <p:spPr>
          <a:xfrm>
            <a:off x="461880" y="1279440"/>
            <a:ext cx="11275200" cy="4888440"/>
          </a:xfrm>
          <a:prstGeom prst="rect">
            <a:avLst/>
          </a:prstGeom>
          <a:noFill/>
          <a:ln>
            <a:noFill/>
          </a:ln>
        </p:spPr>
        <p:style>
          <a:lnRef idx="0"/>
          <a:fillRef idx="0"/>
          <a:effectRef idx="0"/>
          <a:fontRef idx="minor"/>
        </p:style>
        <p:txBody>
          <a:bodyPr lIns="90000" rIns="90000" tIns="45000" bIns="45000">
            <a:noAutofit/>
          </a:bodyPr>
          <a:p>
            <a:pPr marL="233280" indent="-230760">
              <a:lnSpc>
                <a:spcPct val="100000"/>
              </a:lnSpc>
              <a:spcBef>
                <a:spcPts val="479"/>
              </a:spcBef>
              <a:buClr>
                <a:srgbClr val="092e5c"/>
              </a:buClr>
              <a:buFont typeface="Symbol"/>
              <a:buChar char=""/>
            </a:pPr>
            <a:r>
              <a:rPr b="0" lang="en-CA" sz="2400" spc="-1" strike="noStrike">
                <a:solidFill>
                  <a:srgbClr val="44546a"/>
                </a:solidFill>
                <a:latin typeface="Arial"/>
                <a:ea typeface="MS PGothic"/>
              </a:rPr>
              <a:t>Papermill Approach:</a:t>
            </a:r>
            <a:endParaRPr b="0" lang="en-CA" sz="2400" spc="-1" strike="noStrike">
              <a:latin typeface="Arial"/>
            </a:endParaRPr>
          </a:p>
        </p:txBody>
      </p:sp>
      <p:pic>
        <p:nvPicPr>
          <p:cNvPr id="688" name="Content Placeholder 4" descr=""/>
          <p:cNvPicPr/>
          <p:nvPr/>
        </p:nvPicPr>
        <p:blipFill>
          <a:blip r:embed="rId1"/>
          <a:stretch/>
        </p:blipFill>
        <p:spPr>
          <a:xfrm>
            <a:off x="838080" y="2209680"/>
            <a:ext cx="9495360" cy="2841840"/>
          </a:xfrm>
          <a:prstGeom prst="rect">
            <a:avLst/>
          </a:prstGeom>
          <a:ln>
            <a:noFill/>
          </a:ln>
        </p:spPr>
      </p:pic>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9" name="CustomShape 1"/>
          <p:cNvSpPr/>
          <p:nvPr/>
        </p:nvSpPr>
        <p:spPr>
          <a:xfrm>
            <a:off x="309600" y="136440"/>
            <a:ext cx="11575080" cy="683280"/>
          </a:xfrm>
          <a:prstGeom prst="rect">
            <a:avLst/>
          </a:prstGeom>
          <a:noFill/>
          <a:ln w="9360">
            <a:noFill/>
          </a:ln>
        </p:spPr>
        <p:style>
          <a:lnRef idx="0"/>
          <a:fillRef idx="0"/>
          <a:effectRef idx="0"/>
          <a:fontRef idx="minor"/>
        </p:style>
        <p:txBody>
          <a:bodyPr lIns="90000" rIns="90000" tIns="45000" bIns="45000" anchor="ctr">
            <a:noAutofit/>
          </a:bodyPr>
          <a:p>
            <a:pPr algn="ctr">
              <a:lnSpc>
                <a:spcPct val="90000"/>
              </a:lnSpc>
            </a:pPr>
            <a:r>
              <a:rPr b="0" lang="en-CA" sz="3200" spc="-1" strike="noStrike">
                <a:solidFill>
                  <a:srgbClr val="ffffff"/>
                </a:solidFill>
                <a:latin typeface="Arial"/>
                <a:ea typeface="MS PGothic"/>
              </a:rPr>
              <a:t>2. Command-line from a Notebook (#2)</a:t>
            </a:r>
            <a:endParaRPr b="0" lang="en-CA" sz="3200" spc="-1" strike="noStrike">
              <a:latin typeface="Arial"/>
            </a:endParaRPr>
          </a:p>
        </p:txBody>
      </p:sp>
      <p:sp>
        <p:nvSpPr>
          <p:cNvPr id="690" name="CustomShape 2"/>
          <p:cNvSpPr/>
          <p:nvPr/>
        </p:nvSpPr>
        <p:spPr>
          <a:xfrm>
            <a:off x="3963960" y="6553080"/>
            <a:ext cx="4264560" cy="2260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0" lang="en-CA" sz="900" spc="-1" strike="noStrike">
                <a:solidFill>
                  <a:srgbClr val="092e5c"/>
                </a:solidFill>
                <a:latin typeface="Arial"/>
                <a:ea typeface="MS PGothic"/>
              </a:rPr>
              <a:t>Copyright © 2020 Open Geospatial Consortium</a:t>
            </a:r>
            <a:endParaRPr b="0" lang="en-CA" sz="900" spc="-1" strike="noStrike">
              <a:latin typeface="Arial"/>
            </a:endParaRPr>
          </a:p>
        </p:txBody>
      </p:sp>
      <p:sp>
        <p:nvSpPr>
          <p:cNvPr id="691" name="CustomShape 3"/>
          <p:cNvSpPr/>
          <p:nvPr/>
        </p:nvSpPr>
        <p:spPr>
          <a:xfrm>
            <a:off x="461880" y="1279440"/>
            <a:ext cx="11275200" cy="4888440"/>
          </a:xfrm>
          <a:prstGeom prst="rect">
            <a:avLst/>
          </a:prstGeom>
          <a:noFill/>
          <a:ln>
            <a:noFill/>
          </a:ln>
        </p:spPr>
        <p:style>
          <a:lnRef idx="0"/>
          <a:fillRef idx="0"/>
          <a:effectRef idx="0"/>
          <a:fontRef idx="minor"/>
        </p:style>
        <p:txBody>
          <a:bodyPr lIns="90000" rIns="90000" tIns="45000" bIns="45000">
            <a:noAutofit/>
          </a:bodyPr>
          <a:p>
            <a:pPr marL="233280" indent="-230760">
              <a:lnSpc>
                <a:spcPct val="100000"/>
              </a:lnSpc>
              <a:spcBef>
                <a:spcPts val="479"/>
              </a:spcBef>
              <a:buClr>
                <a:srgbClr val="092e5c"/>
              </a:buClr>
              <a:buFont typeface="Symbol"/>
              <a:buChar char=""/>
            </a:pPr>
            <a:r>
              <a:rPr b="0" lang="en-CA" sz="2400" spc="-1" strike="noStrike">
                <a:solidFill>
                  <a:srgbClr val="44546a"/>
                </a:solidFill>
                <a:latin typeface="Arial"/>
                <a:ea typeface="MS PGothic"/>
              </a:rPr>
              <a:t>Custom app (based on nbconvert) + Python dictionary:</a:t>
            </a:r>
            <a:endParaRPr b="0" lang="en-CA" sz="2400" spc="-1" strike="noStrike">
              <a:latin typeface="Arial"/>
            </a:endParaRPr>
          </a:p>
        </p:txBody>
      </p:sp>
      <p:pic>
        <p:nvPicPr>
          <p:cNvPr id="692" name="Picture 2" descr=""/>
          <p:cNvPicPr/>
          <p:nvPr/>
        </p:nvPicPr>
        <p:blipFill>
          <a:blip r:embed="rId1"/>
          <a:stretch/>
        </p:blipFill>
        <p:spPr>
          <a:xfrm>
            <a:off x="1371600" y="2286000"/>
            <a:ext cx="9470160" cy="3304800"/>
          </a:xfrm>
          <a:prstGeom prst="rect">
            <a:avLst/>
          </a:prstGeom>
          <a:ln>
            <a:noFill/>
          </a:ln>
        </p:spPr>
      </p:pic>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3" name="CustomShape 1"/>
          <p:cNvSpPr/>
          <p:nvPr/>
        </p:nvSpPr>
        <p:spPr>
          <a:xfrm>
            <a:off x="309600" y="136440"/>
            <a:ext cx="11575080" cy="683280"/>
          </a:xfrm>
          <a:prstGeom prst="rect">
            <a:avLst/>
          </a:prstGeom>
          <a:noFill/>
          <a:ln w="9360">
            <a:noFill/>
          </a:ln>
        </p:spPr>
        <p:style>
          <a:lnRef idx="0"/>
          <a:fillRef idx="0"/>
          <a:effectRef idx="0"/>
          <a:fontRef idx="minor"/>
        </p:style>
        <p:txBody>
          <a:bodyPr lIns="90000" rIns="90000" tIns="45000" bIns="45000" anchor="ctr">
            <a:noAutofit/>
          </a:bodyPr>
          <a:p>
            <a:pPr algn="ctr">
              <a:lnSpc>
                <a:spcPct val="90000"/>
              </a:lnSpc>
            </a:pPr>
            <a:r>
              <a:rPr b="0" lang="en-CA" sz="3200" spc="-1" strike="noStrike">
                <a:solidFill>
                  <a:srgbClr val="ffffff"/>
                </a:solidFill>
                <a:latin typeface="Arial"/>
                <a:ea typeface="MS PGothic"/>
              </a:rPr>
              <a:t>Processing Chains and Workflows from Notebooks</a:t>
            </a:r>
            <a:endParaRPr b="0" lang="en-CA" sz="3200" spc="-1" strike="noStrike">
              <a:latin typeface="Arial"/>
            </a:endParaRPr>
          </a:p>
        </p:txBody>
      </p:sp>
      <p:pic>
        <p:nvPicPr>
          <p:cNvPr id="694" name="Content Placeholder 4" descr=""/>
          <p:cNvPicPr/>
          <p:nvPr/>
        </p:nvPicPr>
        <p:blipFill>
          <a:blip r:embed="rId1"/>
          <a:stretch/>
        </p:blipFill>
        <p:spPr>
          <a:xfrm>
            <a:off x="457200" y="1295280"/>
            <a:ext cx="10447920" cy="2769480"/>
          </a:xfrm>
          <a:prstGeom prst="rect">
            <a:avLst/>
          </a:prstGeom>
          <a:ln>
            <a:noFill/>
          </a:ln>
        </p:spPr>
      </p:pic>
      <p:sp>
        <p:nvSpPr>
          <p:cNvPr id="695" name="CustomShape 2"/>
          <p:cNvSpPr/>
          <p:nvPr/>
        </p:nvSpPr>
        <p:spPr>
          <a:xfrm>
            <a:off x="3963960" y="6553080"/>
            <a:ext cx="4264560" cy="2260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0" lang="en-CA" sz="900" spc="-1" strike="noStrike">
                <a:solidFill>
                  <a:srgbClr val="092e5c"/>
                </a:solidFill>
                <a:latin typeface="Arial"/>
                <a:ea typeface="MS PGothic"/>
              </a:rPr>
              <a:t>Copyright © 2020 Open Geospatial Consortium</a:t>
            </a:r>
            <a:endParaRPr b="0" lang="en-CA" sz="900" spc="-1" strike="noStrike">
              <a:latin typeface="Arial"/>
            </a:endParaRPr>
          </a:p>
        </p:txBody>
      </p:sp>
      <p:pic>
        <p:nvPicPr>
          <p:cNvPr id="696" name="Picture 5" descr=""/>
          <p:cNvPicPr/>
          <p:nvPr/>
        </p:nvPicPr>
        <p:blipFill>
          <a:blip r:embed="rId2"/>
          <a:stretch/>
        </p:blipFill>
        <p:spPr>
          <a:xfrm>
            <a:off x="1523880" y="3962520"/>
            <a:ext cx="5346360" cy="2445840"/>
          </a:xfrm>
          <a:prstGeom prst="rect">
            <a:avLst/>
          </a:prstGeom>
          <a:ln>
            <a:noFill/>
          </a:ln>
        </p:spPr>
      </p:pic>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7" name="CustomShape 1"/>
          <p:cNvSpPr/>
          <p:nvPr/>
        </p:nvSpPr>
        <p:spPr>
          <a:xfrm>
            <a:off x="309600" y="136440"/>
            <a:ext cx="11575080" cy="683280"/>
          </a:xfrm>
          <a:prstGeom prst="rect">
            <a:avLst/>
          </a:prstGeom>
          <a:noFill/>
          <a:ln w="9360">
            <a:noFill/>
          </a:ln>
        </p:spPr>
        <p:style>
          <a:lnRef idx="0"/>
          <a:fillRef idx="0"/>
          <a:effectRef idx="0"/>
          <a:fontRef idx="minor"/>
        </p:style>
        <p:txBody>
          <a:bodyPr lIns="90000" rIns="90000" tIns="45000" bIns="45000" anchor="ctr">
            <a:noAutofit/>
          </a:bodyPr>
          <a:p>
            <a:pPr algn="ctr">
              <a:lnSpc>
                <a:spcPct val="90000"/>
              </a:lnSpc>
            </a:pPr>
            <a:r>
              <a:rPr b="0" lang="en-CA" sz="3200" spc="-1" strike="noStrike">
                <a:solidFill>
                  <a:srgbClr val="ffffff"/>
                </a:solidFill>
                <a:latin typeface="Arial"/>
                <a:ea typeface="MS PGothic"/>
              </a:rPr>
              <a:t>Future Work</a:t>
            </a:r>
            <a:endParaRPr b="0" lang="en-CA" sz="3200" spc="-1" strike="noStrike">
              <a:latin typeface="Arial"/>
            </a:endParaRPr>
          </a:p>
        </p:txBody>
      </p:sp>
      <p:sp>
        <p:nvSpPr>
          <p:cNvPr id="698" name="CustomShape 2"/>
          <p:cNvSpPr/>
          <p:nvPr/>
        </p:nvSpPr>
        <p:spPr>
          <a:xfrm>
            <a:off x="461880" y="1279440"/>
            <a:ext cx="11275200" cy="488844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479"/>
              </a:spcBef>
            </a:pPr>
            <a:r>
              <a:rPr b="0" lang="en-CA" sz="2400" spc="-1" strike="noStrike">
                <a:solidFill>
                  <a:srgbClr val="44546a"/>
                </a:solidFill>
                <a:latin typeface="Arial"/>
                <a:ea typeface="MS PGothic"/>
              </a:rPr>
              <a:t>Explore:</a:t>
            </a:r>
            <a:endParaRPr b="0" lang="en-CA" sz="2400" spc="-1" strike="noStrike">
              <a:latin typeface="Arial"/>
            </a:endParaRPr>
          </a:p>
          <a:p>
            <a:pPr marL="233280" indent="-230760">
              <a:lnSpc>
                <a:spcPct val="100000"/>
              </a:lnSpc>
              <a:spcBef>
                <a:spcPts val="479"/>
              </a:spcBef>
              <a:buClr>
                <a:srgbClr val="092e5c"/>
              </a:buClr>
              <a:buFont typeface="Symbol"/>
              <a:buChar char=""/>
            </a:pPr>
            <a:r>
              <a:rPr b="0" lang="en-CA" sz="2400" spc="-1" strike="noStrike">
                <a:solidFill>
                  <a:srgbClr val="44546a"/>
                </a:solidFill>
                <a:latin typeface="Arial"/>
                <a:ea typeface="MS PGothic"/>
              </a:rPr>
              <a:t>Remaining challenges from the CFP:</a:t>
            </a:r>
            <a:endParaRPr b="0" lang="en-CA" sz="2400" spc="-1" strike="noStrike">
              <a:latin typeface="Arial"/>
            </a:endParaRPr>
          </a:p>
          <a:p>
            <a:pPr lvl="1" marL="569880" indent="-219600">
              <a:lnSpc>
                <a:spcPct val="100000"/>
              </a:lnSpc>
              <a:spcBef>
                <a:spcPts val="400"/>
              </a:spcBef>
              <a:buClr>
                <a:srgbClr val="092e5c"/>
              </a:buClr>
              <a:buFont typeface="Symbol"/>
              <a:buChar char=""/>
            </a:pPr>
            <a:r>
              <a:rPr b="0" lang="en-CA" sz="2000" spc="-1" strike="noStrike">
                <a:solidFill>
                  <a:srgbClr val="44546a"/>
                </a:solidFill>
                <a:latin typeface="Arial"/>
                <a:ea typeface="MS PGothic"/>
              </a:rPr>
              <a:t>Support of interactive notebook</a:t>
            </a:r>
            <a:endParaRPr b="0" lang="en-CA" sz="2000" spc="-1" strike="noStrike">
              <a:latin typeface="Arial"/>
            </a:endParaRPr>
          </a:p>
          <a:p>
            <a:pPr lvl="1" marL="569880" indent="-219600">
              <a:lnSpc>
                <a:spcPct val="100000"/>
              </a:lnSpc>
              <a:spcBef>
                <a:spcPts val="400"/>
              </a:spcBef>
              <a:buClr>
                <a:srgbClr val="092e5c"/>
              </a:buClr>
              <a:buFont typeface="Symbol"/>
              <a:buChar char=""/>
            </a:pPr>
            <a:r>
              <a:rPr b="0" lang="en-CA" sz="2000" spc="-1" strike="noStrike">
                <a:solidFill>
                  <a:srgbClr val="44546a"/>
                </a:solidFill>
                <a:latin typeface="Arial"/>
                <a:ea typeface="MS PGothic"/>
              </a:rPr>
              <a:t>Sharing</a:t>
            </a:r>
            <a:endParaRPr b="0" lang="en-CA" sz="2000" spc="-1" strike="noStrike">
              <a:latin typeface="Arial"/>
            </a:endParaRPr>
          </a:p>
          <a:p>
            <a:pPr lvl="1" marL="569880" indent="-219600">
              <a:lnSpc>
                <a:spcPct val="100000"/>
              </a:lnSpc>
              <a:spcBef>
                <a:spcPts val="400"/>
              </a:spcBef>
              <a:buClr>
                <a:srgbClr val="092e5c"/>
              </a:buClr>
              <a:buFont typeface="Symbol"/>
              <a:buChar char=""/>
            </a:pPr>
            <a:r>
              <a:rPr b="0" lang="en-CA" sz="2000" spc="-1" strike="noStrike">
                <a:solidFill>
                  <a:srgbClr val="44546a"/>
                </a:solidFill>
                <a:latin typeface="Arial"/>
                <a:ea typeface="MS PGothic"/>
              </a:rPr>
              <a:t>Security</a:t>
            </a:r>
            <a:endParaRPr b="0" lang="en-CA" sz="2000" spc="-1" strike="noStrike">
              <a:latin typeface="Arial"/>
            </a:endParaRPr>
          </a:p>
          <a:p>
            <a:pPr lvl="1" marL="569880" indent="-219600">
              <a:lnSpc>
                <a:spcPct val="100000"/>
              </a:lnSpc>
              <a:spcBef>
                <a:spcPts val="400"/>
              </a:spcBef>
              <a:buClr>
                <a:srgbClr val="092e5c"/>
              </a:buClr>
              <a:buFont typeface="Symbol"/>
              <a:buChar char=""/>
            </a:pPr>
            <a:r>
              <a:rPr b="0" lang="en-CA" sz="2000" spc="-1" strike="noStrike">
                <a:solidFill>
                  <a:srgbClr val="44546a"/>
                </a:solidFill>
                <a:latin typeface="Arial"/>
                <a:ea typeface="MS PGothic"/>
              </a:rPr>
              <a:t>(automated build of the ADES package)</a:t>
            </a:r>
            <a:endParaRPr b="0" lang="en-CA" sz="2000" spc="-1" strike="noStrike">
              <a:latin typeface="Arial"/>
            </a:endParaRPr>
          </a:p>
          <a:p>
            <a:pPr marL="233280" indent="-230760">
              <a:lnSpc>
                <a:spcPct val="100000"/>
              </a:lnSpc>
              <a:spcBef>
                <a:spcPts val="479"/>
              </a:spcBef>
              <a:buClr>
                <a:srgbClr val="092e5c"/>
              </a:buClr>
              <a:buFont typeface="Symbol"/>
              <a:buChar char=""/>
            </a:pPr>
            <a:r>
              <a:rPr b="0" lang="en-CA" sz="2400" spc="-1" strike="noStrike">
                <a:solidFill>
                  <a:srgbClr val="44546a"/>
                </a:solidFill>
                <a:latin typeface="Arial"/>
                <a:ea typeface="MS PGothic"/>
              </a:rPr>
              <a:t>Notebook-based workflows</a:t>
            </a:r>
            <a:endParaRPr b="0" lang="en-CA" sz="2400" spc="-1" strike="noStrike">
              <a:latin typeface="Arial"/>
            </a:endParaRPr>
          </a:p>
          <a:p>
            <a:pPr marL="233280" indent="-230760">
              <a:lnSpc>
                <a:spcPct val="100000"/>
              </a:lnSpc>
              <a:spcBef>
                <a:spcPts val="479"/>
              </a:spcBef>
              <a:buClr>
                <a:srgbClr val="092e5c"/>
              </a:buClr>
              <a:buFont typeface="Symbol"/>
              <a:buChar char=""/>
            </a:pPr>
            <a:r>
              <a:rPr b="0" lang="en-CA" sz="2400" spc="-1" strike="noStrike">
                <a:solidFill>
                  <a:srgbClr val="44546a"/>
                </a:solidFill>
                <a:latin typeface="Arial"/>
                <a:ea typeface="MS PGothic"/>
              </a:rPr>
              <a:t>OpenEO libraries integration</a:t>
            </a:r>
            <a:endParaRPr b="0" lang="en-CA" sz="2400" spc="-1" strike="noStrike">
              <a:latin typeface="Arial"/>
            </a:endParaRPr>
          </a:p>
          <a:p>
            <a:pPr>
              <a:lnSpc>
                <a:spcPct val="100000"/>
              </a:lnSpc>
              <a:spcBef>
                <a:spcPts val="479"/>
              </a:spcBef>
            </a:pPr>
            <a:endParaRPr b="0" lang="en-CA" sz="2400" spc="-1" strike="noStrike">
              <a:latin typeface="Arial"/>
            </a:endParaRPr>
          </a:p>
        </p:txBody>
      </p:sp>
      <p:sp>
        <p:nvSpPr>
          <p:cNvPr id="699" name="CustomShape 3"/>
          <p:cNvSpPr/>
          <p:nvPr/>
        </p:nvSpPr>
        <p:spPr>
          <a:xfrm>
            <a:off x="3963960" y="6553080"/>
            <a:ext cx="4264560" cy="2260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0" lang="en-CA" sz="900" spc="-1" strike="noStrike">
                <a:solidFill>
                  <a:srgbClr val="092e5c"/>
                </a:solidFill>
                <a:latin typeface="Arial"/>
                <a:ea typeface="MS PGothic"/>
              </a:rPr>
              <a:t>Copyright © 2020 Open Geospatial Consortium</a:t>
            </a:r>
            <a:endParaRPr b="0" lang="en-CA" sz="900" spc="-1" strike="noStrike">
              <a:latin typeface="Arial"/>
            </a:endParaRPr>
          </a:p>
        </p:txBody>
      </p:sp>
      <p:pic>
        <p:nvPicPr>
          <p:cNvPr id="700" name="Picture 4" descr=""/>
          <p:cNvPicPr/>
          <p:nvPr/>
        </p:nvPicPr>
        <p:blipFill>
          <a:blip r:embed="rId1"/>
          <a:stretch/>
        </p:blipFill>
        <p:spPr>
          <a:xfrm>
            <a:off x="6097680" y="3502800"/>
            <a:ext cx="5594040" cy="2856600"/>
          </a:xfrm>
          <a:prstGeom prst="rect">
            <a:avLst/>
          </a:prstGeom>
          <a:ln>
            <a:noFill/>
          </a:ln>
        </p:spPr>
      </p:pic>
      <p:sp>
        <p:nvSpPr>
          <p:cNvPr id="701" name="CustomShape 4"/>
          <p:cNvSpPr/>
          <p:nvPr/>
        </p:nvSpPr>
        <p:spPr>
          <a:xfrm>
            <a:off x="7371720" y="3311280"/>
            <a:ext cx="3045600" cy="302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CA" sz="1000" spc="-1" strike="noStrike">
                <a:solidFill>
                  <a:srgbClr val="000000"/>
                </a:solidFill>
                <a:latin typeface="CG Times"/>
                <a:ea typeface="MS PGothic"/>
              </a:rPr>
              <a:t>ER – proposed Notebook support architecture</a:t>
            </a:r>
            <a:endParaRPr b="0" lang="en-CA" sz="1000" spc="-1" strike="noStrike">
              <a:latin typeface="Arial"/>
            </a:endParaRPr>
          </a:p>
        </p:txBody>
      </p:sp>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2" name="CustomShape 1"/>
          <p:cNvSpPr/>
          <p:nvPr/>
        </p:nvSpPr>
        <p:spPr>
          <a:xfrm>
            <a:off x="309600" y="136440"/>
            <a:ext cx="11575080" cy="683280"/>
          </a:xfrm>
          <a:prstGeom prst="rect">
            <a:avLst/>
          </a:prstGeom>
          <a:noFill/>
          <a:ln w="9360">
            <a:noFill/>
          </a:ln>
        </p:spPr>
        <p:style>
          <a:lnRef idx="0"/>
          <a:fillRef idx="0"/>
          <a:effectRef idx="0"/>
          <a:fontRef idx="minor"/>
        </p:style>
        <p:txBody>
          <a:bodyPr lIns="90000" rIns="90000" tIns="45000" bIns="45000" anchor="ctr">
            <a:noAutofit/>
          </a:bodyPr>
          <a:p>
            <a:pPr algn="ctr">
              <a:lnSpc>
                <a:spcPct val="90000"/>
              </a:lnSpc>
            </a:pPr>
            <a:r>
              <a:rPr b="0" lang="en-CA" sz="3200" spc="-1" strike="noStrike">
                <a:solidFill>
                  <a:srgbClr val="ffffff"/>
                </a:solidFill>
                <a:latin typeface="Arial"/>
                <a:ea typeface="MS PGothic"/>
              </a:rPr>
              <a:t>Motion</a:t>
            </a:r>
            <a:endParaRPr b="0" lang="en-CA" sz="3200" spc="-1" strike="noStrike">
              <a:latin typeface="Arial"/>
            </a:endParaRPr>
          </a:p>
        </p:txBody>
      </p:sp>
      <p:sp>
        <p:nvSpPr>
          <p:cNvPr id="703" name="CustomShape 2"/>
          <p:cNvSpPr/>
          <p:nvPr/>
        </p:nvSpPr>
        <p:spPr>
          <a:xfrm>
            <a:off x="461880" y="1279440"/>
            <a:ext cx="11275200" cy="4888440"/>
          </a:xfrm>
          <a:prstGeom prst="rect">
            <a:avLst/>
          </a:prstGeom>
          <a:noFill/>
          <a:ln>
            <a:noFill/>
          </a:ln>
        </p:spPr>
        <p:style>
          <a:lnRef idx="0"/>
          <a:fillRef idx="0"/>
          <a:effectRef idx="0"/>
          <a:fontRef idx="minor"/>
        </p:style>
        <p:txBody>
          <a:bodyPr lIns="90000" rIns="90000" tIns="45000" bIns="45000">
            <a:noAutofit/>
          </a:bodyPr>
          <a:p>
            <a:pPr marL="233280" indent="-23076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 EO Exploitation Platform recommends that the OGC Technical Committee approve release of </a:t>
            </a:r>
            <a:r>
              <a:rPr b="0" i="1" lang="en-CA" sz="2400" spc="-1" strike="noStrike">
                <a:solidFill>
                  <a:srgbClr val="44546a"/>
                </a:solidFill>
                <a:latin typeface="Arial"/>
                <a:ea typeface="MS PGothic"/>
              </a:rPr>
              <a:t>OGC 20-016 - OGC Testbed-16: Data Access and Processing Engineering Report </a:t>
            </a:r>
            <a:r>
              <a:rPr b="0" lang="en-CA" sz="2400" spc="-1" strike="noStrike">
                <a:solidFill>
                  <a:srgbClr val="44546a"/>
                </a:solidFill>
                <a:latin typeface="Arial"/>
                <a:ea typeface="MS PGothic"/>
              </a:rPr>
              <a:t>as a public OGC Engineering Report.</a:t>
            </a:r>
            <a:endParaRPr b="0" lang="en-CA" sz="2400" spc="-1" strike="noStrike">
              <a:latin typeface="Arial"/>
            </a:endParaRPr>
          </a:p>
          <a:p>
            <a:pPr lvl="1" marL="569880" indent="-219600">
              <a:lnSpc>
                <a:spcPct val="100000"/>
              </a:lnSpc>
              <a:spcBef>
                <a:spcPts val="400"/>
              </a:spcBef>
              <a:buClr>
                <a:srgbClr val="092e5c"/>
              </a:buClr>
              <a:buFont typeface="Symbol"/>
              <a:buChar char=""/>
            </a:pPr>
            <a:r>
              <a:rPr b="0" lang="en-CA" sz="2000" spc="-1" strike="noStrike">
                <a:solidFill>
                  <a:srgbClr val="44546a"/>
                </a:solidFill>
                <a:latin typeface="Arial"/>
                <a:ea typeface="MS PGothic"/>
              </a:rPr>
              <a:t>Pending any final edits and review by OGC staff</a:t>
            </a:r>
            <a:endParaRPr b="0" lang="en-CA" sz="2000" spc="-1" strike="noStrike">
              <a:latin typeface="Arial"/>
            </a:endParaRPr>
          </a:p>
          <a:p>
            <a:pPr lvl="1" marL="569880" indent="-219600">
              <a:lnSpc>
                <a:spcPct val="100000"/>
              </a:lnSpc>
              <a:spcBef>
                <a:spcPts val="400"/>
              </a:spcBef>
              <a:buClr>
                <a:srgbClr val="092e5c"/>
              </a:buClr>
              <a:buFont typeface="Symbol"/>
              <a:buChar char=""/>
            </a:pPr>
            <a:r>
              <a:rPr b="0" lang="en-CA" sz="2000" spc="-1" strike="noStrike">
                <a:solidFill>
                  <a:srgbClr val="44546a"/>
                </a:solidFill>
                <a:latin typeface="Arial"/>
                <a:ea typeface="MS PGothic"/>
              </a:rPr>
              <a:t>Motion: Chris Lynnes</a:t>
            </a:r>
            <a:r>
              <a:rPr b="0" lang="en-CA" sz="2000" spc="-1" strike="noStrike">
                <a:solidFill>
                  <a:srgbClr val="44546a"/>
                </a:solidFill>
                <a:latin typeface="Arial"/>
                <a:ea typeface="MS PGothic"/>
              </a:rPr>
              <a:t>	</a:t>
            </a:r>
            <a:endParaRPr b="0" lang="en-CA" sz="2000" spc="-1" strike="noStrike">
              <a:latin typeface="Arial"/>
            </a:endParaRPr>
          </a:p>
          <a:p>
            <a:pPr lvl="1" marL="569880" indent="-219600">
              <a:lnSpc>
                <a:spcPct val="100000"/>
              </a:lnSpc>
              <a:spcBef>
                <a:spcPts val="400"/>
              </a:spcBef>
              <a:buClr>
                <a:srgbClr val="092e5c"/>
              </a:buClr>
              <a:buFont typeface="Symbol"/>
              <a:buChar char=""/>
            </a:pPr>
            <a:r>
              <a:rPr b="0" lang="en-CA" sz="2000" spc="-1" strike="noStrike">
                <a:solidFill>
                  <a:srgbClr val="44546a"/>
                </a:solidFill>
                <a:latin typeface="Arial"/>
                <a:ea typeface="MS PGothic"/>
              </a:rPr>
              <a:t>Second:Cristiano Lopes, Joan Maso</a:t>
            </a:r>
            <a:endParaRPr b="0" lang="en-CA" sz="2000" spc="-1" strike="noStrike">
              <a:latin typeface="Arial"/>
            </a:endParaRPr>
          </a:p>
          <a:p>
            <a:pPr lvl="1" marL="569880" indent="-219600">
              <a:lnSpc>
                <a:spcPct val="100000"/>
              </a:lnSpc>
              <a:spcBef>
                <a:spcPts val="400"/>
              </a:spcBef>
              <a:buClr>
                <a:srgbClr val="092e5c"/>
              </a:buClr>
              <a:buFont typeface="Symbol"/>
              <a:buChar char=""/>
            </a:pPr>
            <a:r>
              <a:rPr b="0" lang="en-CA" sz="2000" spc="-1" strike="noStrike">
                <a:solidFill>
                  <a:srgbClr val="44546a"/>
                </a:solidFill>
                <a:latin typeface="Arial"/>
                <a:ea typeface="MS PGothic"/>
              </a:rPr>
              <a:t>Discussion: No discussion.</a:t>
            </a:r>
            <a:endParaRPr b="0" lang="en-CA" sz="2000" spc="-1" strike="noStrike">
              <a:latin typeface="Arial"/>
            </a:endParaRPr>
          </a:p>
          <a:p>
            <a:pPr lvl="1" marL="569880" indent="-219600">
              <a:lnSpc>
                <a:spcPct val="100000"/>
              </a:lnSpc>
              <a:spcBef>
                <a:spcPts val="400"/>
              </a:spcBef>
              <a:buClr>
                <a:srgbClr val="092e5c"/>
              </a:buClr>
              <a:buFont typeface="Symbol"/>
              <a:buChar char=""/>
            </a:pPr>
            <a:r>
              <a:rPr b="0" lang="en-CA" sz="2000" spc="-1" strike="noStrike">
                <a:solidFill>
                  <a:srgbClr val="44546a"/>
                </a:solidFill>
                <a:latin typeface="Arial"/>
                <a:ea typeface="MS PGothic"/>
              </a:rPr>
              <a:t>There was no objection to unanimous consent.</a:t>
            </a:r>
            <a:endParaRPr b="0" lang="en-CA" sz="2000" spc="-1" strike="noStrike">
              <a:latin typeface="Arial"/>
            </a:endParaRPr>
          </a:p>
          <a:p>
            <a:pPr>
              <a:lnSpc>
                <a:spcPct val="100000"/>
              </a:lnSpc>
              <a:spcBef>
                <a:spcPts val="479"/>
              </a:spcBef>
            </a:pPr>
            <a:endParaRPr b="0" lang="en-CA" sz="2000" spc="-1" strike="noStrike">
              <a:latin typeface="Arial"/>
            </a:endParaRPr>
          </a:p>
        </p:txBody>
      </p:sp>
      <p:sp>
        <p:nvSpPr>
          <p:cNvPr id="704" name="CustomShape 3"/>
          <p:cNvSpPr/>
          <p:nvPr/>
        </p:nvSpPr>
        <p:spPr>
          <a:xfrm>
            <a:off x="3963960" y="6553080"/>
            <a:ext cx="4264560" cy="2260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0" lang="en-CA" sz="900" spc="-1" strike="noStrike">
                <a:solidFill>
                  <a:srgbClr val="092e5c"/>
                </a:solidFill>
                <a:latin typeface="Arial"/>
                <a:ea typeface="MS PGothic"/>
              </a:rPr>
              <a:t>Copyright © 2020 Open Geospatial Consortium</a:t>
            </a:r>
            <a:endParaRPr b="0" lang="en-CA" sz="900" spc="-1" strike="noStrike">
              <a:latin typeface="Arial"/>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5" name="CustomShape 1"/>
          <p:cNvSpPr/>
          <p:nvPr/>
        </p:nvSpPr>
        <p:spPr>
          <a:xfrm>
            <a:off x="309600" y="136440"/>
            <a:ext cx="11575080" cy="683280"/>
          </a:xfrm>
          <a:prstGeom prst="rect">
            <a:avLst/>
          </a:prstGeom>
          <a:noFill/>
          <a:ln w="9360">
            <a:noFill/>
          </a:ln>
        </p:spPr>
        <p:style>
          <a:lnRef idx="0"/>
          <a:fillRef idx="0"/>
          <a:effectRef idx="0"/>
          <a:fontRef idx="minor"/>
        </p:style>
        <p:txBody>
          <a:bodyPr lIns="90000" rIns="90000" tIns="45000" bIns="45000" anchor="ctr">
            <a:noAutofit/>
          </a:bodyPr>
          <a:p>
            <a:pPr algn="ctr">
              <a:lnSpc>
                <a:spcPct val="90000"/>
              </a:lnSpc>
            </a:pPr>
            <a:r>
              <a:rPr b="0" lang="en-CA" sz="3200" spc="-1" strike="noStrike">
                <a:solidFill>
                  <a:srgbClr val="ffffff"/>
                </a:solidFill>
                <a:latin typeface="Arial"/>
                <a:ea typeface="MS PGothic"/>
              </a:rPr>
              <a:t>Motion</a:t>
            </a:r>
            <a:endParaRPr b="0" lang="en-CA" sz="3200" spc="-1" strike="noStrike">
              <a:latin typeface="Arial"/>
            </a:endParaRPr>
          </a:p>
        </p:txBody>
      </p:sp>
      <p:sp>
        <p:nvSpPr>
          <p:cNvPr id="706" name="CustomShape 2"/>
          <p:cNvSpPr/>
          <p:nvPr/>
        </p:nvSpPr>
        <p:spPr>
          <a:xfrm>
            <a:off x="461880" y="1279440"/>
            <a:ext cx="11275200" cy="4888440"/>
          </a:xfrm>
          <a:prstGeom prst="rect">
            <a:avLst/>
          </a:prstGeom>
          <a:noFill/>
          <a:ln>
            <a:noFill/>
          </a:ln>
        </p:spPr>
        <p:style>
          <a:lnRef idx="0"/>
          <a:fillRef idx="0"/>
          <a:effectRef idx="0"/>
          <a:fontRef idx="minor"/>
        </p:style>
        <p:txBody>
          <a:bodyPr lIns="90000" rIns="90000" tIns="45000" bIns="45000">
            <a:noAutofit/>
          </a:bodyPr>
          <a:p>
            <a:pPr marL="233280" indent="-23076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 EO Exploitation Platform recommends that the OGC Technical Committee approve release of </a:t>
            </a:r>
            <a:r>
              <a:rPr b="0" i="1" lang="en-CA" sz="2400" spc="-1" strike="noStrike">
                <a:solidFill>
                  <a:srgbClr val="44546a"/>
                </a:solidFill>
                <a:latin typeface="Arial"/>
                <a:ea typeface="MS PGothic"/>
              </a:rPr>
              <a:t>OGC 20-025 - OGC Testbed-16: Data Access and Processing API Engineering Report </a:t>
            </a:r>
            <a:r>
              <a:rPr b="0" lang="en-CA" sz="2400" spc="-1" strike="noStrike">
                <a:solidFill>
                  <a:srgbClr val="44546a"/>
                </a:solidFill>
                <a:latin typeface="Arial"/>
                <a:ea typeface="MS PGothic"/>
              </a:rPr>
              <a:t>as a public OGC Engineering Report.</a:t>
            </a:r>
            <a:endParaRPr b="0" lang="en-CA" sz="2400" spc="-1" strike="noStrike">
              <a:latin typeface="Arial"/>
            </a:endParaRPr>
          </a:p>
          <a:p>
            <a:pPr lvl="1" marL="569880" indent="-219600">
              <a:lnSpc>
                <a:spcPct val="100000"/>
              </a:lnSpc>
              <a:spcBef>
                <a:spcPts val="400"/>
              </a:spcBef>
              <a:buClr>
                <a:srgbClr val="092e5c"/>
              </a:buClr>
              <a:buFont typeface="Symbol"/>
              <a:buChar char=""/>
            </a:pPr>
            <a:r>
              <a:rPr b="0" lang="en-CA" sz="2000" spc="-1" strike="noStrike">
                <a:solidFill>
                  <a:srgbClr val="44546a"/>
                </a:solidFill>
                <a:latin typeface="Arial"/>
                <a:ea typeface="MS PGothic"/>
              </a:rPr>
              <a:t>Pending any final edits and review by OGC staff</a:t>
            </a:r>
            <a:endParaRPr b="0" lang="en-CA" sz="2000" spc="-1" strike="noStrike">
              <a:latin typeface="Arial"/>
            </a:endParaRPr>
          </a:p>
          <a:p>
            <a:pPr lvl="1" marL="569880" indent="-219600">
              <a:lnSpc>
                <a:spcPct val="100000"/>
              </a:lnSpc>
              <a:spcBef>
                <a:spcPts val="400"/>
              </a:spcBef>
              <a:buClr>
                <a:srgbClr val="092e5c"/>
              </a:buClr>
              <a:buFont typeface="Symbol"/>
              <a:buChar char=""/>
            </a:pPr>
            <a:r>
              <a:rPr b="0" lang="en-CA" sz="2000" spc="-1" strike="noStrike">
                <a:solidFill>
                  <a:srgbClr val="44546a"/>
                </a:solidFill>
                <a:latin typeface="Arial"/>
                <a:ea typeface="MS PGothic"/>
              </a:rPr>
              <a:t>Motion: Chris Lynnes</a:t>
            </a:r>
            <a:endParaRPr b="0" lang="en-CA" sz="2000" spc="-1" strike="noStrike">
              <a:latin typeface="Arial"/>
            </a:endParaRPr>
          </a:p>
          <a:p>
            <a:pPr lvl="1" marL="569880" indent="-219600">
              <a:lnSpc>
                <a:spcPct val="100000"/>
              </a:lnSpc>
              <a:spcBef>
                <a:spcPts val="400"/>
              </a:spcBef>
              <a:buClr>
                <a:srgbClr val="092e5c"/>
              </a:buClr>
              <a:buFont typeface="Symbol"/>
              <a:buChar char=""/>
            </a:pPr>
            <a:r>
              <a:rPr b="0" lang="en-CA" sz="2000" spc="-1" strike="noStrike">
                <a:solidFill>
                  <a:srgbClr val="44546a"/>
                </a:solidFill>
                <a:latin typeface="Arial"/>
                <a:ea typeface="MS PGothic"/>
              </a:rPr>
              <a:t>Second: Pedro Gonçalves</a:t>
            </a:r>
            <a:endParaRPr b="0" lang="en-CA" sz="2000" spc="-1" strike="noStrike">
              <a:latin typeface="Arial"/>
            </a:endParaRPr>
          </a:p>
          <a:p>
            <a:pPr lvl="1" marL="569880" indent="-219600">
              <a:lnSpc>
                <a:spcPct val="100000"/>
              </a:lnSpc>
              <a:spcBef>
                <a:spcPts val="400"/>
              </a:spcBef>
              <a:buClr>
                <a:srgbClr val="092e5c"/>
              </a:buClr>
              <a:buFont typeface="Symbol"/>
              <a:buChar char=""/>
            </a:pPr>
            <a:r>
              <a:rPr b="0" lang="en-CA" sz="2000" spc="-1" strike="noStrike">
                <a:solidFill>
                  <a:srgbClr val="44546a"/>
                </a:solidFill>
                <a:latin typeface="Arial"/>
                <a:ea typeface="MS PGothic"/>
              </a:rPr>
              <a:t>Discussion: No discussion.</a:t>
            </a:r>
            <a:endParaRPr b="0" lang="en-CA" sz="2000" spc="-1" strike="noStrike">
              <a:latin typeface="Arial"/>
            </a:endParaRPr>
          </a:p>
          <a:p>
            <a:pPr lvl="1" marL="569880" indent="-219600">
              <a:lnSpc>
                <a:spcPct val="100000"/>
              </a:lnSpc>
              <a:spcBef>
                <a:spcPts val="400"/>
              </a:spcBef>
              <a:buClr>
                <a:srgbClr val="092e5c"/>
              </a:buClr>
              <a:buFont typeface="Symbol"/>
              <a:buChar char=""/>
            </a:pPr>
            <a:r>
              <a:rPr b="0" lang="en-CA" sz="2000" spc="-1" strike="noStrike">
                <a:solidFill>
                  <a:srgbClr val="44546a"/>
                </a:solidFill>
                <a:latin typeface="Arial"/>
                <a:ea typeface="MS PGothic"/>
              </a:rPr>
              <a:t>There was no objection to unanimous consent</a:t>
            </a:r>
            <a:endParaRPr b="0" lang="en-CA" sz="2000" spc="-1" strike="noStrike">
              <a:latin typeface="Arial"/>
            </a:endParaRPr>
          </a:p>
          <a:p>
            <a:pPr>
              <a:lnSpc>
                <a:spcPct val="100000"/>
              </a:lnSpc>
              <a:spcBef>
                <a:spcPts val="479"/>
              </a:spcBef>
            </a:pPr>
            <a:endParaRPr b="0" lang="en-CA" sz="2000" spc="-1" strike="noStrike">
              <a:latin typeface="Arial"/>
            </a:endParaRPr>
          </a:p>
        </p:txBody>
      </p:sp>
      <p:sp>
        <p:nvSpPr>
          <p:cNvPr id="707" name="CustomShape 3"/>
          <p:cNvSpPr/>
          <p:nvPr/>
        </p:nvSpPr>
        <p:spPr>
          <a:xfrm>
            <a:off x="3963960" y="6553080"/>
            <a:ext cx="4264560" cy="2260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0" lang="en-CA" sz="900" spc="-1" strike="noStrike">
                <a:solidFill>
                  <a:srgbClr val="092e5c"/>
                </a:solidFill>
                <a:latin typeface="Arial"/>
                <a:ea typeface="MS PGothic"/>
              </a:rPr>
              <a:t>Copyright © 2020 Open Geospatial Consortium</a:t>
            </a:r>
            <a:endParaRPr b="0" lang="en-CA" sz="900" spc="-1" strike="noStrike">
              <a:latin typeface="Arial"/>
            </a:endParaRPr>
          </a:p>
        </p:txBody>
      </p:sp>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8" name="CustomShape 1"/>
          <p:cNvSpPr/>
          <p:nvPr/>
        </p:nvSpPr>
        <p:spPr>
          <a:xfrm>
            <a:off x="309600" y="136440"/>
            <a:ext cx="11575080" cy="683280"/>
          </a:xfrm>
          <a:prstGeom prst="rect">
            <a:avLst/>
          </a:prstGeom>
          <a:noFill/>
          <a:ln w="9360">
            <a:noFill/>
          </a:ln>
        </p:spPr>
        <p:style>
          <a:lnRef idx="0"/>
          <a:fillRef idx="0"/>
          <a:effectRef idx="0"/>
          <a:fontRef idx="minor"/>
        </p:style>
        <p:txBody>
          <a:bodyPr lIns="90000" rIns="90000" tIns="45000" bIns="45000" anchor="ctr">
            <a:noAutofit/>
          </a:bodyPr>
          <a:p>
            <a:pPr algn="ctr">
              <a:lnSpc>
                <a:spcPct val="90000"/>
              </a:lnSpc>
            </a:pPr>
            <a:r>
              <a:rPr b="0" lang="en-CA" sz="3200" spc="-1" strike="noStrike">
                <a:solidFill>
                  <a:srgbClr val="ffffff"/>
                </a:solidFill>
                <a:latin typeface="Arial"/>
                <a:ea typeface="MS PGothic"/>
              </a:rPr>
              <a:t>Motion</a:t>
            </a:r>
            <a:endParaRPr b="0" lang="en-CA" sz="3200" spc="-1" strike="noStrike">
              <a:latin typeface="Arial"/>
            </a:endParaRPr>
          </a:p>
        </p:txBody>
      </p:sp>
      <p:sp>
        <p:nvSpPr>
          <p:cNvPr id="709" name="CustomShape 2"/>
          <p:cNvSpPr/>
          <p:nvPr/>
        </p:nvSpPr>
        <p:spPr>
          <a:xfrm>
            <a:off x="461880" y="1279440"/>
            <a:ext cx="11275200" cy="4888440"/>
          </a:xfrm>
          <a:prstGeom prst="rect">
            <a:avLst/>
          </a:prstGeom>
          <a:noFill/>
          <a:ln>
            <a:noFill/>
          </a:ln>
        </p:spPr>
        <p:style>
          <a:lnRef idx="0"/>
          <a:fillRef idx="0"/>
          <a:effectRef idx="0"/>
          <a:fontRef idx="minor"/>
        </p:style>
        <p:txBody>
          <a:bodyPr lIns="90000" rIns="90000" tIns="45000" bIns="45000">
            <a:noAutofit/>
          </a:bodyPr>
          <a:p>
            <a:pPr marL="233280" indent="-230760">
              <a:lnSpc>
                <a:spcPct val="100000"/>
              </a:lnSpc>
              <a:spcBef>
                <a:spcPts val="479"/>
              </a:spcBef>
              <a:buClr>
                <a:srgbClr val="092e5c"/>
              </a:buClr>
              <a:buFont typeface="Symbol"/>
              <a:buChar char=""/>
            </a:pPr>
            <a:r>
              <a:rPr b="0" lang="en-CA" sz="2400" spc="-1" strike="noStrike">
                <a:solidFill>
                  <a:srgbClr val="44546a"/>
                </a:solidFill>
                <a:latin typeface="Arial"/>
                <a:ea typeface="MS PGothic"/>
              </a:rPr>
              <a:t>The EO Exploitation Platform recommends that the OGC Technical Committee approve release of </a:t>
            </a:r>
            <a:r>
              <a:rPr b="0" i="1" lang="en-CA" sz="2400" spc="-1" strike="noStrike">
                <a:solidFill>
                  <a:srgbClr val="44546a"/>
                </a:solidFill>
                <a:latin typeface="Arial"/>
                <a:ea typeface="MS PGothic"/>
              </a:rPr>
              <a:t>20-035 - Earth Observation Application Packages with Jupyter Notebooks Engineering Report </a:t>
            </a:r>
            <a:r>
              <a:rPr b="0" lang="en-CA" sz="2400" spc="-1" strike="noStrike">
                <a:solidFill>
                  <a:srgbClr val="44546a"/>
                </a:solidFill>
                <a:latin typeface="Arial"/>
                <a:ea typeface="MS PGothic"/>
              </a:rPr>
              <a:t>as a public OGC Engineering Report.</a:t>
            </a:r>
            <a:endParaRPr b="0" lang="en-CA" sz="2400" spc="-1" strike="noStrike">
              <a:latin typeface="Arial"/>
            </a:endParaRPr>
          </a:p>
          <a:p>
            <a:pPr lvl="1" marL="569880" indent="-219600">
              <a:lnSpc>
                <a:spcPct val="100000"/>
              </a:lnSpc>
              <a:spcBef>
                <a:spcPts val="400"/>
              </a:spcBef>
              <a:buClr>
                <a:srgbClr val="092e5c"/>
              </a:buClr>
              <a:buFont typeface="Symbol"/>
              <a:buChar char=""/>
            </a:pPr>
            <a:r>
              <a:rPr b="0" lang="en-CA" sz="2000" spc="-1" strike="noStrike">
                <a:solidFill>
                  <a:srgbClr val="44546a"/>
                </a:solidFill>
                <a:latin typeface="Arial"/>
                <a:ea typeface="MS PGothic"/>
              </a:rPr>
              <a:t>Pending any final edits and review by OGC staff</a:t>
            </a:r>
            <a:endParaRPr b="0" lang="en-CA" sz="2000" spc="-1" strike="noStrike">
              <a:latin typeface="Arial"/>
            </a:endParaRPr>
          </a:p>
          <a:p>
            <a:pPr lvl="1" marL="569880" indent="-219600">
              <a:lnSpc>
                <a:spcPct val="100000"/>
              </a:lnSpc>
              <a:spcBef>
                <a:spcPts val="400"/>
              </a:spcBef>
              <a:buClr>
                <a:srgbClr val="092e5c"/>
              </a:buClr>
              <a:buFont typeface="Symbol"/>
              <a:buChar char=""/>
            </a:pPr>
            <a:r>
              <a:rPr b="0" lang="en-CA" sz="2000" spc="-1" strike="noStrike">
                <a:solidFill>
                  <a:srgbClr val="44546a"/>
                </a:solidFill>
                <a:latin typeface="Arial"/>
                <a:ea typeface="MS PGothic"/>
              </a:rPr>
              <a:t>Motion: Panagiotis (Peter) Vretanos</a:t>
            </a:r>
            <a:endParaRPr b="0" lang="en-CA" sz="2000" spc="-1" strike="noStrike">
              <a:latin typeface="Arial"/>
            </a:endParaRPr>
          </a:p>
          <a:p>
            <a:pPr lvl="1" marL="569880" indent="-219600">
              <a:lnSpc>
                <a:spcPct val="100000"/>
              </a:lnSpc>
              <a:spcBef>
                <a:spcPts val="400"/>
              </a:spcBef>
              <a:buClr>
                <a:srgbClr val="092e5c"/>
              </a:buClr>
              <a:buFont typeface="Symbol"/>
              <a:buChar char=""/>
            </a:pPr>
            <a:r>
              <a:rPr b="0" lang="en-CA" sz="2000" spc="-1" strike="noStrike">
                <a:solidFill>
                  <a:srgbClr val="44546a"/>
                </a:solidFill>
                <a:latin typeface="Arial"/>
                <a:ea typeface="MS PGothic"/>
              </a:rPr>
              <a:t>Second: Cristiano Lopes</a:t>
            </a:r>
            <a:endParaRPr b="0" lang="en-CA" sz="2000" spc="-1" strike="noStrike">
              <a:latin typeface="Arial"/>
            </a:endParaRPr>
          </a:p>
          <a:p>
            <a:pPr lvl="1" marL="569880" indent="-219600">
              <a:lnSpc>
                <a:spcPct val="100000"/>
              </a:lnSpc>
              <a:spcBef>
                <a:spcPts val="400"/>
              </a:spcBef>
              <a:buClr>
                <a:srgbClr val="092e5c"/>
              </a:buClr>
              <a:buFont typeface="Symbol"/>
              <a:buChar char=""/>
            </a:pPr>
            <a:r>
              <a:rPr b="0" lang="en-CA" sz="2000" spc="-1" strike="noStrike">
                <a:solidFill>
                  <a:srgbClr val="44546a"/>
                </a:solidFill>
                <a:latin typeface="Arial"/>
                <a:ea typeface="MS PGothic"/>
              </a:rPr>
              <a:t>Discussion: No. discussion.</a:t>
            </a:r>
            <a:endParaRPr b="0" lang="en-CA" sz="2000" spc="-1" strike="noStrike">
              <a:latin typeface="Arial"/>
            </a:endParaRPr>
          </a:p>
          <a:p>
            <a:pPr lvl="1" marL="569880" indent="-219600">
              <a:lnSpc>
                <a:spcPct val="100000"/>
              </a:lnSpc>
              <a:spcBef>
                <a:spcPts val="400"/>
              </a:spcBef>
              <a:buClr>
                <a:srgbClr val="092e5c"/>
              </a:buClr>
              <a:buFont typeface="Symbol"/>
              <a:buChar char=""/>
            </a:pPr>
            <a:r>
              <a:rPr b="0" lang="en-CA" sz="2000" spc="-1" strike="noStrike">
                <a:solidFill>
                  <a:srgbClr val="44546a"/>
                </a:solidFill>
                <a:latin typeface="Arial"/>
                <a:ea typeface="MS PGothic"/>
              </a:rPr>
              <a:t>There was no objection to unanimous consent.</a:t>
            </a:r>
            <a:endParaRPr b="0" lang="en-CA" sz="2000" spc="-1" strike="noStrike">
              <a:latin typeface="Arial"/>
            </a:endParaRPr>
          </a:p>
          <a:p>
            <a:pPr>
              <a:lnSpc>
                <a:spcPct val="100000"/>
              </a:lnSpc>
              <a:spcBef>
                <a:spcPts val="479"/>
              </a:spcBef>
            </a:pPr>
            <a:endParaRPr b="0" lang="en-CA" sz="2000" spc="-1" strike="noStrike">
              <a:latin typeface="Arial"/>
            </a:endParaRPr>
          </a:p>
        </p:txBody>
      </p:sp>
      <p:sp>
        <p:nvSpPr>
          <p:cNvPr id="710" name="CustomShape 3"/>
          <p:cNvSpPr/>
          <p:nvPr/>
        </p:nvSpPr>
        <p:spPr>
          <a:xfrm>
            <a:off x="3963960" y="6553080"/>
            <a:ext cx="4264560" cy="226080"/>
          </a:xfrm>
          <a:prstGeom prst="rect">
            <a:avLst/>
          </a:prstGeom>
          <a:noFill/>
          <a:ln w="9360">
            <a:noFill/>
          </a:ln>
        </p:spPr>
        <p:style>
          <a:lnRef idx="0"/>
          <a:fillRef idx="0"/>
          <a:effectRef idx="0"/>
          <a:fontRef idx="minor"/>
        </p:style>
        <p:txBody>
          <a:bodyPr lIns="90000" rIns="90000" tIns="45000" bIns="45000">
            <a:noAutofit/>
          </a:bodyPr>
          <a:p>
            <a:pPr algn="ctr">
              <a:lnSpc>
                <a:spcPct val="100000"/>
              </a:lnSpc>
            </a:pPr>
            <a:r>
              <a:rPr b="0" lang="en-CA" sz="900" spc="-1" strike="noStrike">
                <a:solidFill>
                  <a:srgbClr val="092e5c"/>
                </a:solidFill>
                <a:latin typeface="Arial"/>
                <a:ea typeface="MS PGothic"/>
              </a:rPr>
              <a:t>Copyright © 2020 Open Geospatial Consortium</a:t>
            </a:r>
            <a:endParaRPr b="0" lang="en-CA" sz="9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 name="CustomShape 1"/>
          <p:cNvSpPr/>
          <p:nvPr/>
        </p:nvSpPr>
        <p:spPr>
          <a:xfrm>
            <a:off x="226080" y="144000"/>
            <a:ext cx="10211760" cy="69120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CA" sz="4400" spc="-1" strike="noStrike">
                <a:solidFill>
                  <a:srgbClr val="ffffff"/>
                </a:solidFill>
                <a:latin typeface="Arial"/>
                <a:ea typeface="DejaVu Sans"/>
              </a:rPr>
              <a:t>The problem</a:t>
            </a:r>
            <a:endParaRPr b="0" lang="en-CA" sz="4400" spc="-1" strike="noStrike">
              <a:latin typeface="Arial"/>
            </a:endParaRPr>
          </a:p>
        </p:txBody>
      </p:sp>
      <p:sp>
        <p:nvSpPr>
          <p:cNvPr id="422" name="CustomShape 2"/>
          <p:cNvSpPr/>
          <p:nvPr/>
        </p:nvSpPr>
        <p:spPr>
          <a:xfrm>
            <a:off x="10805400" y="6545880"/>
            <a:ext cx="1138680" cy="2811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18C2971A-055F-49DC-8B49-D65F84EAA396}" type="slidenum">
              <a:rPr b="0" lang="en-CA" sz="1200" spc="-1" strike="noStrike">
                <a:solidFill>
                  <a:srgbClr val="f2f2f2"/>
                </a:solidFill>
                <a:latin typeface="Lato"/>
                <a:ea typeface="DejaVu Sans"/>
              </a:rPr>
              <a:t>&lt;number&gt;</a:t>
            </a:fld>
            <a:endParaRPr b="0" lang="en-CA" sz="1200" spc="-1" strike="noStrike">
              <a:latin typeface="Arial"/>
            </a:endParaRPr>
          </a:p>
        </p:txBody>
      </p:sp>
      <p:sp>
        <p:nvSpPr>
          <p:cNvPr id="423" name="CustomShape 3"/>
          <p:cNvSpPr/>
          <p:nvPr/>
        </p:nvSpPr>
        <p:spPr>
          <a:xfrm>
            <a:off x="461880" y="1308960"/>
            <a:ext cx="11274120" cy="4887360"/>
          </a:xfrm>
          <a:prstGeom prst="rect">
            <a:avLst/>
          </a:prstGeom>
          <a:noFill/>
          <a:ln>
            <a:noFill/>
          </a:ln>
        </p:spPr>
        <p:style>
          <a:lnRef idx="0"/>
          <a:fillRef idx="0"/>
          <a:effectRef idx="0"/>
          <a:fontRef idx="minor"/>
        </p:style>
        <p:txBody>
          <a:bodyPr lIns="90000" rIns="90000" tIns="45000" bIns="45000">
            <a:noAutofit/>
          </a:bodyPr>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In the past APIs were designed from the perspective of the data provider which resulted in a less than optimal experience from the end-user perspective.</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For example, to an end-user accessing a single provider deploying OGC API Processes and OGC API Features, which process can operate on the data in which feature collection is not obvious.</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Furthermore, invoking processes is not straight-forward or user friendly using OGC API Processes requiring a JSON document be posted to an execution endpoint.</a:t>
            </a:r>
            <a:endParaRPr b="0" lang="en-CA" sz="2400" spc="-1" strike="noStrike">
              <a:latin typeface="Arial"/>
            </a:endParaRPr>
          </a:p>
          <a:p>
            <a:pPr lvl="1" marL="432000" indent="-21600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Also makes invoking a process within environments like Jupyter, while not impossible, may not be as easy as it could be.</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General APIs sometimes offer too many options in terms of available processes, parameters that those processes take, etc. further obfuscating the capabilities of the server from the end-user.</a:t>
            </a:r>
            <a:endParaRPr b="0" lang="en-CA" sz="24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CustomShape 1"/>
          <p:cNvSpPr/>
          <p:nvPr/>
        </p:nvSpPr>
        <p:spPr>
          <a:xfrm>
            <a:off x="226080" y="144000"/>
            <a:ext cx="10211760" cy="69120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CA" sz="4400" spc="-1" strike="noStrike">
                <a:solidFill>
                  <a:srgbClr val="ffffff"/>
                </a:solidFill>
                <a:latin typeface="Arial"/>
                <a:ea typeface="DejaVu Sans"/>
              </a:rPr>
              <a:t>The DAPA solution</a:t>
            </a:r>
            <a:endParaRPr b="0" lang="en-CA" sz="4400" spc="-1" strike="noStrike">
              <a:latin typeface="Arial"/>
            </a:endParaRPr>
          </a:p>
        </p:txBody>
      </p:sp>
      <p:sp>
        <p:nvSpPr>
          <p:cNvPr id="425" name="CustomShape 2"/>
          <p:cNvSpPr/>
          <p:nvPr/>
        </p:nvSpPr>
        <p:spPr>
          <a:xfrm>
            <a:off x="10805400" y="6545880"/>
            <a:ext cx="1138680" cy="2811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C4080553-7B3A-4231-B0B8-2C6BE7214838}" type="slidenum">
              <a:rPr b="0" lang="en-CA" sz="1200" spc="-1" strike="noStrike">
                <a:solidFill>
                  <a:srgbClr val="f2f2f2"/>
                </a:solidFill>
                <a:latin typeface="Lato"/>
                <a:ea typeface="DejaVu Sans"/>
              </a:rPr>
              <a:t>&lt;number&gt;</a:t>
            </a:fld>
            <a:endParaRPr b="0" lang="en-CA" sz="1200" spc="-1" strike="noStrike">
              <a:latin typeface="Arial"/>
            </a:endParaRPr>
          </a:p>
        </p:txBody>
      </p:sp>
      <p:sp>
        <p:nvSpPr>
          <p:cNvPr id="426" name="CustomShape 3"/>
          <p:cNvSpPr/>
          <p:nvPr/>
        </p:nvSpPr>
        <p:spPr>
          <a:xfrm>
            <a:off x="461880" y="1308960"/>
            <a:ext cx="11274120" cy="4887360"/>
          </a:xfrm>
          <a:prstGeom prst="rect">
            <a:avLst/>
          </a:prstGeom>
          <a:noFill/>
          <a:ln>
            <a:noFill/>
          </a:ln>
        </p:spPr>
        <p:style>
          <a:lnRef idx="0"/>
          <a:fillRef idx="0"/>
          <a:effectRef idx="0"/>
          <a:fontRef idx="minor"/>
        </p:style>
        <p:txBody>
          <a:bodyPr lIns="90000" rIns="90000" tIns="45000" bIns="45000">
            <a:noAutofit/>
          </a:bodyPr>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Tightly couple the process with the data it operates on</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Focused functionality that is specifically tailored to the needs of the intended end-users.</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Using an invocation pattern consisting of GET with query parameters; a pattern familiar to anyone who has followed a link in a web page.</a:t>
            </a:r>
            <a:endParaRPr b="0" lang="en-CA" sz="2400" spc="-1" strike="noStrike">
              <a:latin typeface="Arial"/>
            </a:endParaRPr>
          </a:p>
          <a:p>
            <a:pPr lvl="1" marL="432000" indent="-21600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This makes it more convenient for use in environments like Jupyter</a:t>
            </a:r>
            <a:endParaRPr b="0" lang="en-CA" sz="2400" spc="-1" strike="noStrike">
              <a:latin typeface="Arial"/>
            </a:endParaRPr>
          </a:p>
          <a:p>
            <a:pPr lvl="1" marL="432000" indent="-216000">
              <a:lnSpc>
                <a:spcPct val="100000"/>
              </a:lnSpc>
              <a:spcBef>
                <a:spcPts val="479"/>
              </a:spcBef>
              <a:buClr>
                <a:srgbClr val="000000"/>
              </a:buClr>
              <a:buSzPct val="45000"/>
              <a:buFont typeface="Wingdings" charset="2"/>
              <a:buChar char=""/>
            </a:pPr>
            <a:r>
              <a:rPr b="0" lang="en-CA" sz="2400" spc="-1" strike="noStrike">
                <a:solidFill>
                  <a:srgbClr val="44546a"/>
                </a:solidFill>
                <a:latin typeface="Arial"/>
                <a:ea typeface="MS PGothic"/>
              </a:rPr>
              <a:t>This also implies providing HTML output of the relevant resources so that an end-user can navigate the resources and invoke processes using just a browser.</a:t>
            </a:r>
            <a:endParaRPr b="0" lang="en-CA" sz="24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CustomShape 1"/>
          <p:cNvSpPr/>
          <p:nvPr/>
        </p:nvSpPr>
        <p:spPr>
          <a:xfrm>
            <a:off x="226080" y="144000"/>
            <a:ext cx="10211760" cy="69120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CA" sz="4400" spc="-1" strike="noStrike">
                <a:solidFill>
                  <a:srgbClr val="ffffff"/>
                </a:solidFill>
                <a:latin typeface="Arial"/>
                <a:ea typeface="DejaVu Sans"/>
              </a:rPr>
              <a:t>Coupling collections and processes</a:t>
            </a:r>
            <a:endParaRPr b="0" lang="en-CA" sz="4400" spc="-1" strike="noStrike">
              <a:latin typeface="Arial"/>
            </a:endParaRPr>
          </a:p>
        </p:txBody>
      </p:sp>
      <p:sp>
        <p:nvSpPr>
          <p:cNvPr id="428" name="CustomShape 2"/>
          <p:cNvSpPr/>
          <p:nvPr/>
        </p:nvSpPr>
        <p:spPr>
          <a:xfrm>
            <a:off x="10805400" y="6545880"/>
            <a:ext cx="1138680" cy="2811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F0D834F3-40D4-4B35-A3E6-6544C0801ECC}" type="slidenum">
              <a:rPr b="0" lang="en-CA" sz="1200" spc="-1" strike="noStrike">
                <a:solidFill>
                  <a:srgbClr val="f2f2f2"/>
                </a:solidFill>
                <a:latin typeface="Lato"/>
                <a:ea typeface="DejaVu Sans"/>
              </a:rPr>
              <a:t>&lt;number&gt;</a:t>
            </a:fld>
            <a:endParaRPr b="0" lang="en-CA" sz="1200" spc="-1" strike="noStrike">
              <a:latin typeface="Arial"/>
            </a:endParaRPr>
          </a:p>
        </p:txBody>
      </p:sp>
      <p:pic>
        <p:nvPicPr>
          <p:cNvPr id="429" name="" descr=""/>
          <p:cNvPicPr/>
          <p:nvPr/>
        </p:nvPicPr>
        <p:blipFill>
          <a:blip r:embed="rId1"/>
          <a:stretch/>
        </p:blipFill>
        <p:spPr>
          <a:xfrm>
            <a:off x="2639880" y="1080000"/>
            <a:ext cx="6910920" cy="520812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CustomShape 1"/>
          <p:cNvSpPr/>
          <p:nvPr/>
        </p:nvSpPr>
        <p:spPr>
          <a:xfrm>
            <a:off x="226080" y="144000"/>
            <a:ext cx="10211760" cy="69120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CA" sz="4400" spc="-1" strike="noStrike">
                <a:solidFill>
                  <a:srgbClr val="ffffff"/>
                </a:solidFill>
                <a:latin typeface="Arial"/>
                <a:ea typeface="DejaVu Sans"/>
              </a:rPr>
              <a:t>Spectrum of processing in OGC</a:t>
            </a:r>
            <a:endParaRPr b="0" lang="en-CA" sz="4400" spc="-1" strike="noStrike">
              <a:latin typeface="Arial"/>
            </a:endParaRPr>
          </a:p>
        </p:txBody>
      </p:sp>
      <p:sp>
        <p:nvSpPr>
          <p:cNvPr id="431" name="CustomShape 2"/>
          <p:cNvSpPr/>
          <p:nvPr/>
        </p:nvSpPr>
        <p:spPr>
          <a:xfrm>
            <a:off x="10805400" y="6545880"/>
            <a:ext cx="1138680" cy="2811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7A041274-C21A-4A69-9314-550D26E49DB8}" type="slidenum">
              <a:rPr b="0" lang="en-CA" sz="1200" spc="-1" strike="noStrike">
                <a:solidFill>
                  <a:srgbClr val="f2f2f2"/>
                </a:solidFill>
                <a:latin typeface="Lato"/>
                <a:ea typeface="DejaVu Sans"/>
              </a:rPr>
              <a:t>&lt;number&gt;</a:t>
            </a:fld>
            <a:endParaRPr b="0" lang="en-CA" sz="1200" spc="-1" strike="noStrike">
              <a:latin typeface="Arial"/>
            </a:endParaRPr>
          </a:p>
        </p:txBody>
      </p:sp>
      <p:pic>
        <p:nvPicPr>
          <p:cNvPr id="432" name="Picture 305" descr=""/>
          <p:cNvPicPr/>
          <p:nvPr/>
        </p:nvPicPr>
        <p:blipFill>
          <a:blip r:embed="rId1"/>
          <a:stretch/>
        </p:blipFill>
        <p:spPr>
          <a:xfrm>
            <a:off x="792000" y="4608000"/>
            <a:ext cx="10581840" cy="1393560"/>
          </a:xfrm>
          <a:prstGeom prst="rect">
            <a:avLst/>
          </a:prstGeom>
          <a:ln>
            <a:noFill/>
          </a:ln>
        </p:spPr>
      </p:pic>
      <p:sp>
        <p:nvSpPr>
          <p:cNvPr id="433" name="CustomShape 3"/>
          <p:cNvSpPr/>
          <p:nvPr/>
        </p:nvSpPr>
        <p:spPr>
          <a:xfrm>
            <a:off x="9108000" y="3025800"/>
            <a:ext cx="2517840" cy="13680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CA" sz="1800" spc="-1" strike="noStrike">
                <a:solidFill>
                  <a:srgbClr val="000000"/>
                </a:solidFill>
                <a:latin typeface="Arial"/>
                <a:ea typeface="DejaVu Sans"/>
              </a:rPr>
              <a:t>Specialized processing deem generally important with dedicated APIs (e.g. Maps, Routing)</a:t>
            </a:r>
            <a:endParaRPr b="0" lang="en-CA" sz="1800" spc="-1" strike="noStrike">
              <a:latin typeface="Arial"/>
            </a:endParaRPr>
          </a:p>
        </p:txBody>
      </p:sp>
      <p:sp>
        <p:nvSpPr>
          <p:cNvPr id="434" name="CustomShape 4"/>
          <p:cNvSpPr/>
          <p:nvPr/>
        </p:nvSpPr>
        <p:spPr>
          <a:xfrm>
            <a:off x="900000" y="3241800"/>
            <a:ext cx="2517840" cy="11120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CA" sz="1800" spc="-1" strike="noStrike">
                <a:solidFill>
                  <a:srgbClr val="000000"/>
                </a:solidFill>
                <a:latin typeface="Arial"/>
                <a:ea typeface="DejaVu Sans"/>
              </a:rPr>
              <a:t>OGC API Processes that enabled any process to be deployed on the Web.</a:t>
            </a:r>
            <a:endParaRPr b="0" lang="en-CA" sz="1800" spc="-1" strike="noStrike">
              <a:latin typeface="Arial"/>
            </a:endParaRPr>
          </a:p>
        </p:txBody>
      </p:sp>
      <p:sp>
        <p:nvSpPr>
          <p:cNvPr id="435" name="CustomShape 5"/>
          <p:cNvSpPr/>
          <p:nvPr/>
        </p:nvSpPr>
        <p:spPr>
          <a:xfrm>
            <a:off x="4536000" y="2448000"/>
            <a:ext cx="3381840" cy="20505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CA" sz="1800" spc="-1" strike="noStrike">
                <a:solidFill>
                  <a:srgbClr val="000000"/>
                </a:solidFill>
                <a:latin typeface="Arial"/>
                <a:ea typeface="DejaVu Sans"/>
              </a:rPr>
              <a:t>DAPA and other APIs (e.g. EDR) built for communities of interest where rich, integrated functionality and ease-of-use are important.</a:t>
            </a:r>
            <a:endParaRPr b="0" lang="en-CA" sz="1800" spc="-1" strike="noStrike">
              <a:latin typeface="Arial"/>
            </a:endParaRPr>
          </a:p>
          <a:p>
            <a:pPr>
              <a:lnSpc>
                <a:spcPct val="100000"/>
              </a:lnSpc>
            </a:pPr>
            <a:r>
              <a:rPr b="0" lang="en-CA" sz="1800" spc="-1" strike="noStrike">
                <a:solidFill>
                  <a:srgbClr val="000000"/>
                </a:solidFill>
                <a:latin typeface="Arial"/>
                <a:ea typeface="DejaVu Sans"/>
              </a:rPr>
              <a:t>We sometimes call these “convenience APIs” in OGC.</a:t>
            </a:r>
            <a:endParaRPr b="0" lang="en-CA" sz="1800" spc="-1" strike="noStrike">
              <a:latin typeface="Arial"/>
            </a:endParaRPr>
          </a:p>
        </p:txBody>
      </p:sp>
      <p:sp>
        <p:nvSpPr>
          <p:cNvPr id="436" name="CustomShape 6"/>
          <p:cNvSpPr/>
          <p:nvPr/>
        </p:nvSpPr>
        <p:spPr>
          <a:xfrm>
            <a:off x="461880" y="1308960"/>
            <a:ext cx="11274120" cy="4887360"/>
          </a:xfrm>
          <a:prstGeom prst="rect">
            <a:avLst/>
          </a:prstGeom>
          <a:noFill/>
          <a:ln>
            <a:noFill/>
          </a:ln>
        </p:spPr>
        <p:style>
          <a:lnRef idx="0"/>
          <a:fillRef idx="0"/>
          <a:effectRef idx="0"/>
          <a:fontRef idx="minor"/>
        </p:style>
        <p:txBody>
          <a:bodyPr lIns="90000" rIns="90000" tIns="45000" bIns="45000">
            <a:noAutofit/>
          </a:bodyPr>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Processing within the OGC can be viewed as a spectrum…</a:t>
            </a:r>
            <a:endParaRPr b="0" lang="en-CA" sz="2400" spc="-1" strike="noStrike">
              <a:latin typeface="Arial"/>
            </a:endParaRPr>
          </a:p>
          <a:p>
            <a:pPr marL="233280" indent="-229680">
              <a:lnSpc>
                <a:spcPct val="100000"/>
              </a:lnSpc>
              <a:spcBef>
                <a:spcPts val="479"/>
              </a:spcBef>
              <a:buClr>
                <a:srgbClr val="092e5c"/>
              </a:buClr>
              <a:buFont typeface="Symbol"/>
              <a:buChar char=""/>
            </a:pPr>
            <a:r>
              <a:rPr b="0" lang="en-CA" sz="2400" spc="-1" strike="noStrike">
                <a:solidFill>
                  <a:srgbClr val="44546a"/>
                </a:solidFill>
                <a:latin typeface="Arial"/>
                <a:ea typeface="MS PGothic"/>
              </a:rPr>
              <a:t>Where does DAPA fit in this spectrum?</a:t>
            </a:r>
            <a:endParaRPr b="0" lang="en-CA" sz="24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13230</TotalTime>
  <Application>LibreOffice/6.3.6.2$Linux_X86_64 LibreOffice_project/30$Build-2</Application>
  <Words>3587</Words>
  <Paragraphs>349</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2020-04-17T22:01:33Z</dcterms:created>
  <dc:creator>Erick Felsey</dc:creator>
  <dc:description/>
  <dc:language>en-CA</dc:language>
  <cp:lastModifiedBy/>
  <dcterms:modified xsi:type="dcterms:W3CDTF">2020-12-10T11:47:06Z</dcterms:modified>
  <cp:revision>197</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2</vt:i4>
  </property>
  <property fmtid="{D5CDD505-2E9C-101B-9397-08002B2CF9AE}" pid="7" name="Notes">
    <vt:i4>24</vt:i4>
  </property>
  <property fmtid="{D5CDD505-2E9C-101B-9397-08002B2CF9AE}" pid="8" name="PresentationFormat">
    <vt:lpwstr>Widescreen</vt:lpwstr>
  </property>
  <property fmtid="{D5CDD505-2E9C-101B-9397-08002B2CF9AE}" pid="9" name="ScaleCrop">
    <vt:bool>0</vt:bool>
  </property>
  <property fmtid="{D5CDD505-2E9C-101B-9397-08002B2CF9AE}" pid="10" name="ShareDoc">
    <vt:bool>0</vt:bool>
  </property>
  <property fmtid="{D5CDD505-2E9C-101B-9397-08002B2CF9AE}" pid="11" name="Slides">
    <vt:i4>49</vt:i4>
  </property>
</Properties>
</file>