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Lst>
  <p:notesMasterIdLst>
    <p:notesMasterId r:id="rId15"/>
  </p:notesMasterIdLst>
  <p:handoutMasterIdLst>
    <p:handoutMasterId r:id="rId16"/>
  </p:handoutMasterIdLst>
  <p:sldIdLst>
    <p:sldId id="984" r:id="rId2"/>
    <p:sldId id="1287" r:id="rId3"/>
    <p:sldId id="1288" r:id="rId4"/>
    <p:sldId id="1289" r:id="rId5"/>
    <p:sldId id="1290" r:id="rId6"/>
    <p:sldId id="1292" r:id="rId7"/>
    <p:sldId id="1293" r:id="rId8"/>
    <p:sldId id="1294" r:id="rId9"/>
    <p:sldId id="1291" r:id="rId10"/>
    <p:sldId id="1295" r:id="rId11"/>
    <p:sldId id="1296" r:id="rId12"/>
    <p:sldId id="1285" r:id="rId13"/>
    <p:sldId id="1297" r:id="rId14"/>
  </p:sldIdLst>
  <p:sldSz cx="9144000" cy="6858000" type="screen4x3"/>
  <p:notesSz cx="7010400" cy="9296400"/>
  <p:defaultTextStyle>
    <a:defPPr>
      <a:defRPr lang="en-US"/>
    </a:defPPr>
    <a:lvl1pPr algn="l" rtl="0" fontAlgn="base">
      <a:spcBef>
        <a:spcPct val="0"/>
      </a:spcBef>
      <a:spcAft>
        <a:spcPct val="0"/>
      </a:spcAft>
      <a:defRPr sz="1000" b="1" kern="1200">
        <a:solidFill>
          <a:schemeClr val="tx1"/>
        </a:solidFill>
        <a:latin typeface="CG Times" charset="0"/>
        <a:ea typeface="MS PGothic" pitchFamily="34" charset="-128"/>
        <a:cs typeface="+mn-cs"/>
      </a:defRPr>
    </a:lvl1pPr>
    <a:lvl2pPr marL="457200" algn="l" rtl="0" fontAlgn="base">
      <a:spcBef>
        <a:spcPct val="0"/>
      </a:spcBef>
      <a:spcAft>
        <a:spcPct val="0"/>
      </a:spcAft>
      <a:defRPr sz="1000" b="1" kern="1200">
        <a:solidFill>
          <a:schemeClr val="tx1"/>
        </a:solidFill>
        <a:latin typeface="CG Times" charset="0"/>
        <a:ea typeface="MS PGothic" pitchFamily="34" charset="-128"/>
        <a:cs typeface="+mn-cs"/>
      </a:defRPr>
    </a:lvl2pPr>
    <a:lvl3pPr marL="914400" algn="l" rtl="0" fontAlgn="base">
      <a:spcBef>
        <a:spcPct val="0"/>
      </a:spcBef>
      <a:spcAft>
        <a:spcPct val="0"/>
      </a:spcAft>
      <a:defRPr sz="1000" b="1" kern="1200">
        <a:solidFill>
          <a:schemeClr val="tx1"/>
        </a:solidFill>
        <a:latin typeface="CG Times" charset="0"/>
        <a:ea typeface="MS PGothic" pitchFamily="34" charset="-128"/>
        <a:cs typeface="+mn-cs"/>
      </a:defRPr>
    </a:lvl3pPr>
    <a:lvl4pPr marL="1371600" algn="l" rtl="0" fontAlgn="base">
      <a:spcBef>
        <a:spcPct val="0"/>
      </a:spcBef>
      <a:spcAft>
        <a:spcPct val="0"/>
      </a:spcAft>
      <a:defRPr sz="1000" b="1" kern="1200">
        <a:solidFill>
          <a:schemeClr val="tx1"/>
        </a:solidFill>
        <a:latin typeface="CG Times" charset="0"/>
        <a:ea typeface="MS PGothic" pitchFamily="34" charset="-128"/>
        <a:cs typeface="+mn-cs"/>
      </a:defRPr>
    </a:lvl4pPr>
    <a:lvl5pPr marL="1828800" algn="l" rtl="0" fontAlgn="base">
      <a:spcBef>
        <a:spcPct val="0"/>
      </a:spcBef>
      <a:spcAft>
        <a:spcPct val="0"/>
      </a:spcAft>
      <a:defRPr sz="1000" b="1" kern="1200">
        <a:solidFill>
          <a:schemeClr val="tx1"/>
        </a:solidFill>
        <a:latin typeface="CG Times" charset="0"/>
        <a:ea typeface="MS PGothic" pitchFamily="34" charset="-128"/>
        <a:cs typeface="+mn-cs"/>
      </a:defRPr>
    </a:lvl5pPr>
    <a:lvl6pPr marL="2286000" algn="l" defTabSz="914400" rtl="0" eaLnBrk="1" latinLnBrk="0" hangingPunct="1">
      <a:defRPr sz="1000" b="1" kern="1200">
        <a:solidFill>
          <a:schemeClr val="tx1"/>
        </a:solidFill>
        <a:latin typeface="CG Times" charset="0"/>
        <a:ea typeface="MS PGothic" pitchFamily="34" charset="-128"/>
        <a:cs typeface="+mn-cs"/>
      </a:defRPr>
    </a:lvl6pPr>
    <a:lvl7pPr marL="2743200" algn="l" defTabSz="914400" rtl="0" eaLnBrk="1" latinLnBrk="0" hangingPunct="1">
      <a:defRPr sz="1000" b="1" kern="1200">
        <a:solidFill>
          <a:schemeClr val="tx1"/>
        </a:solidFill>
        <a:latin typeface="CG Times" charset="0"/>
        <a:ea typeface="MS PGothic" pitchFamily="34" charset="-128"/>
        <a:cs typeface="+mn-cs"/>
      </a:defRPr>
    </a:lvl7pPr>
    <a:lvl8pPr marL="3200400" algn="l" defTabSz="914400" rtl="0" eaLnBrk="1" latinLnBrk="0" hangingPunct="1">
      <a:defRPr sz="1000" b="1" kern="1200">
        <a:solidFill>
          <a:schemeClr val="tx1"/>
        </a:solidFill>
        <a:latin typeface="CG Times" charset="0"/>
        <a:ea typeface="MS PGothic" pitchFamily="34" charset="-128"/>
        <a:cs typeface="+mn-cs"/>
      </a:defRPr>
    </a:lvl8pPr>
    <a:lvl9pPr marL="3657600" algn="l" defTabSz="914400" rtl="0" eaLnBrk="1" latinLnBrk="0" hangingPunct="1">
      <a:defRPr sz="1000" b="1" kern="1200">
        <a:solidFill>
          <a:schemeClr val="tx1"/>
        </a:solidFill>
        <a:latin typeface="CG Times" charset="0"/>
        <a:ea typeface="MS PGothic"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600"/>
    <a:srgbClr val="FF2F92"/>
    <a:srgbClr val="FFFFFF"/>
    <a:srgbClr val="FFFFF4"/>
    <a:srgbClr val="D6D6D6"/>
    <a:srgbClr val="008000"/>
    <a:srgbClr val="CCFFCC"/>
    <a:srgbClr val="092E5C"/>
    <a:srgbClr val="125DB9"/>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0295" autoAdjust="0"/>
    <p:restoredTop sz="96571" autoAdjust="0"/>
  </p:normalViewPr>
  <p:slideViewPr>
    <p:cSldViewPr>
      <p:cViewPr>
        <p:scale>
          <a:sx n="99" d="100"/>
          <a:sy n="99" d="100"/>
        </p:scale>
        <p:origin x="-2192" y="-232"/>
      </p:cViewPr>
      <p:guideLst>
        <p:guide orient="horz" pos="2160"/>
        <p:guide pos="2880"/>
      </p:guideLst>
    </p:cSldViewPr>
  </p:slideViewPr>
  <p:outlineViewPr>
    <p:cViewPr>
      <p:scale>
        <a:sx n="33" d="100"/>
        <a:sy n="33" d="100"/>
      </p:scale>
      <p:origin x="0" y="19592"/>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4722" name="Rectangle 2"/>
          <p:cNvSpPr>
            <a:spLocks noGrp="1" noChangeArrowheads="1"/>
          </p:cNvSpPr>
          <p:nvPr>
            <p:ph type="hdr" sz="quarter"/>
          </p:nvPr>
        </p:nvSpPr>
        <p:spPr bwMode="auto">
          <a:xfrm>
            <a:off x="0" y="0"/>
            <a:ext cx="3038539" cy="464180"/>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lvl1pPr defTabSz="931154" eaLnBrk="0" hangingPunct="0">
              <a:defRPr sz="1200">
                <a:latin typeface="Arial" charset="0"/>
                <a:ea typeface="+mn-ea"/>
                <a:cs typeface="+mn-cs"/>
              </a:defRPr>
            </a:lvl1pPr>
          </a:lstStyle>
          <a:p>
            <a:pPr>
              <a:defRPr/>
            </a:pPr>
            <a:endParaRPr lang="en-US" dirty="0"/>
          </a:p>
        </p:txBody>
      </p:sp>
      <p:sp>
        <p:nvSpPr>
          <p:cNvPr id="414723" name="Rectangle 3"/>
          <p:cNvSpPr>
            <a:spLocks noGrp="1" noChangeArrowheads="1"/>
          </p:cNvSpPr>
          <p:nvPr>
            <p:ph type="dt" sz="quarter" idx="1"/>
          </p:nvPr>
        </p:nvSpPr>
        <p:spPr bwMode="auto">
          <a:xfrm>
            <a:off x="3971861" y="0"/>
            <a:ext cx="3038539" cy="464180"/>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lvl1pPr algn="r" defTabSz="931154" eaLnBrk="0" hangingPunct="0">
              <a:defRPr sz="1200">
                <a:latin typeface="Arial" charset="0"/>
                <a:ea typeface="+mn-ea"/>
                <a:cs typeface="+mn-cs"/>
              </a:defRPr>
            </a:lvl1pPr>
          </a:lstStyle>
          <a:p>
            <a:pPr>
              <a:defRPr/>
            </a:pPr>
            <a:endParaRPr lang="en-US" dirty="0"/>
          </a:p>
        </p:txBody>
      </p:sp>
      <p:sp>
        <p:nvSpPr>
          <p:cNvPr id="414724" name="Rectangle 4"/>
          <p:cNvSpPr>
            <a:spLocks noGrp="1" noChangeArrowheads="1"/>
          </p:cNvSpPr>
          <p:nvPr>
            <p:ph type="ftr" sz="quarter" idx="2"/>
          </p:nvPr>
        </p:nvSpPr>
        <p:spPr bwMode="auto">
          <a:xfrm>
            <a:off x="0" y="8832221"/>
            <a:ext cx="3038539" cy="464180"/>
          </a:xfrm>
          <a:prstGeom prst="rect">
            <a:avLst/>
          </a:prstGeom>
          <a:noFill/>
          <a:ln w="9525">
            <a:noFill/>
            <a:miter lim="800000"/>
            <a:headEnd/>
            <a:tailEnd/>
          </a:ln>
          <a:effectLst/>
        </p:spPr>
        <p:txBody>
          <a:bodyPr vert="horz" wrap="square" lIns="93176" tIns="46588" rIns="93176" bIns="46588" numCol="1" anchor="b" anchorCtr="0" compatLnSpc="1">
            <a:prstTxWarp prst="textNoShape">
              <a:avLst/>
            </a:prstTxWarp>
          </a:bodyPr>
          <a:lstStyle>
            <a:lvl1pPr defTabSz="931154" eaLnBrk="0" hangingPunct="0">
              <a:defRPr sz="1200">
                <a:latin typeface="Arial" charset="0"/>
                <a:ea typeface="+mn-ea"/>
                <a:cs typeface="+mn-cs"/>
              </a:defRPr>
            </a:lvl1pPr>
          </a:lstStyle>
          <a:p>
            <a:pPr>
              <a:defRPr/>
            </a:pPr>
            <a:endParaRPr lang="en-US" dirty="0"/>
          </a:p>
        </p:txBody>
      </p:sp>
      <p:sp>
        <p:nvSpPr>
          <p:cNvPr id="414725" name="Rectangle 5"/>
          <p:cNvSpPr>
            <a:spLocks noGrp="1" noChangeArrowheads="1"/>
          </p:cNvSpPr>
          <p:nvPr>
            <p:ph type="sldNum" sz="quarter" idx="3"/>
          </p:nvPr>
        </p:nvSpPr>
        <p:spPr bwMode="auto">
          <a:xfrm>
            <a:off x="3971861" y="8832221"/>
            <a:ext cx="3038539" cy="464180"/>
          </a:xfrm>
          <a:prstGeom prst="rect">
            <a:avLst/>
          </a:prstGeom>
          <a:noFill/>
          <a:ln w="9525">
            <a:noFill/>
            <a:miter lim="800000"/>
            <a:headEnd/>
            <a:tailEnd/>
          </a:ln>
          <a:effectLst/>
        </p:spPr>
        <p:txBody>
          <a:bodyPr vert="horz" wrap="square" lIns="93176" tIns="46588" rIns="93176" bIns="46588" numCol="1" anchor="b" anchorCtr="0" compatLnSpc="1">
            <a:prstTxWarp prst="textNoShape">
              <a:avLst/>
            </a:prstTxWarp>
          </a:bodyPr>
          <a:lstStyle>
            <a:lvl1pPr algn="r" defTabSz="931154" eaLnBrk="0" hangingPunct="0">
              <a:defRPr sz="1200">
                <a:latin typeface="Arial" pitchFamily="34" charset="0"/>
              </a:defRPr>
            </a:lvl1pPr>
          </a:lstStyle>
          <a:p>
            <a:pPr>
              <a:defRPr/>
            </a:pPr>
            <a:fld id="{077A3A7E-F5CD-46D3-A13A-1E89DDCE1BDC}" type="slidenum">
              <a:rPr lang="en-US"/>
              <a:pPr>
                <a:defRPr/>
              </a:pPr>
              <a:t>‹#›</a:t>
            </a:fld>
            <a:endParaRPr lang="en-US" dirty="0"/>
          </a:p>
        </p:txBody>
      </p:sp>
    </p:spTree>
    <p:extLst>
      <p:ext uri="{BB962C8B-B14F-4D97-AF65-F5344CB8AC3E}">
        <p14:creationId xmlns:p14="http://schemas.microsoft.com/office/powerpoint/2010/main" val="34343841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539" cy="464180"/>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lvl1pPr defTabSz="931154" eaLnBrk="0" hangingPunct="0">
              <a:defRPr sz="1200">
                <a:latin typeface="Arial" charset="0"/>
                <a:ea typeface="+mn-ea"/>
                <a:cs typeface="+mn-cs"/>
              </a:defRPr>
            </a:lvl1pPr>
          </a:lstStyle>
          <a:p>
            <a:pPr>
              <a:defRPr/>
            </a:pPr>
            <a:endParaRPr lang="en-US" dirty="0"/>
          </a:p>
        </p:txBody>
      </p:sp>
      <p:sp>
        <p:nvSpPr>
          <p:cNvPr id="5123" name="Rectangle 3"/>
          <p:cNvSpPr>
            <a:spLocks noGrp="1" noChangeArrowheads="1"/>
          </p:cNvSpPr>
          <p:nvPr>
            <p:ph type="dt" idx="1"/>
          </p:nvPr>
        </p:nvSpPr>
        <p:spPr bwMode="auto">
          <a:xfrm>
            <a:off x="3971861" y="0"/>
            <a:ext cx="3038539" cy="464180"/>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lvl1pPr algn="r" defTabSz="931154" eaLnBrk="0" hangingPunct="0">
              <a:defRPr sz="1200">
                <a:latin typeface="Arial" charset="0"/>
                <a:ea typeface="+mn-ea"/>
                <a:cs typeface="+mn-cs"/>
              </a:defRPr>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1181100" y="698500"/>
            <a:ext cx="4649788"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34935" y="4416111"/>
            <a:ext cx="5140530" cy="4182419"/>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5126" name="Rectangle 6"/>
          <p:cNvSpPr>
            <a:spLocks noGrp="1" noChangeArrowheads="1"/>
          </p:cNvSpPr>
          <p:nvPr>
            <p:ph type="ftr" sz="quarter" idx="4"/>
          </p:nvPr>
        </p:nvSpPr>
        <p:spPr bwMode="auto">
          <a:xfrm>
            <a:off x="0" y="8832221"/>
            <a:ext cx="3038539" cy="464180"/>
          </a:xfrm>
          <a:prstGeom prst="rect">
            <a:avLst/>
          </a:prstGeom>
          <a:noFill/>
          <a:ln w="9525">
            <a:noFill/>
            <a:miter lim="800000"/>
            <a:headEnd/>
            <a:tailEnd/>
          </a:ln>
          <a:effectLst/>
        </p:spPr>
        <p:txBody>
          <a:bodyPr vert="horz" wrap="square" lIns="93176" tIns="46588" rIns="93176" bIns="46588" numCol="1" anchor="b" anchorCtr="0" compatLnSpc="1">
            <a:prstTxWarp prst="textNoShape">
              <a:avLst/>
            </a:prstTxWarp>
          </a:bodyPr>
          <a:lstStyle>
            <a:lvl1pPr defTabSz="931154" eaLnBrk="0" hangingPunct="0">
              <a:defRPr sz="1200">
                <a:latin typeface="Arial" charset="0"/>
                <a:ea typeface="+mn-ea"/>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971861" y="8832221"/>
            <a:ext cx="3038539" cy="464180"/>
          </a:xfrm>
          <a:prstGeom prst="rect">
            <a:avLst/>
          </a:prstGeom>
          <a:noFill/>
          <a:ln w="9525">
            <a:noFill/>
            <a:miter lim="800000"/>
            <a:headEnd/>
            <a:tailEnd/>
          </a:ln>
          <a:effectLst/>
        </p:spPr>
        <p:txBody>
          <a:bodyPr vert="horz" wrap="square" lIns="93176" tIns="46588" rIns="93176" bIns="46588" numCol="1" anchor="b" anchorCtr="0" compatLnSpc="1">
            <a:prstTxWarp prst="textNoShape">
              <a:avLst/>
            </a:prstTxWarp>
          </a:bodyPr>
          <a:lstStyle>
            <a:lvl1pPr algn="r" defTabSz="931154" eaLnBrk="0" hangingPunct="0">
              <a:defRPr sz="1200">
                <a:latin typeface="Arial" pitchFamily="34" charset="0"/>
              </a:defRPr>
            </a:lvl1pPr>
          </a:lstStyle>
          <a:p>
            <a:pPr>
              <a:defRPr/>
            </a:pPr>
            <a:fld id="{CFA596D1-2086-497E-B86B-EDC648C59BE0}" type="slidenum">
              <a:rPr lang="en-US"/>
              <a:pPr>
                <a:defRPr/>
              </a:pPr>
              <a:t>‹#›</a:t>
            </a:fld>
            <a:endParaRPr lang="en-US" dirty="0"/>
          </a:p>
        </p:txBody>
      </p:sp>
    </p:spTree>
    <p:extLst>
      <p:ext uri="{BB962C8B-B14F-4D97-AF65-F5344CB8AC3E}">
        <p14:creationId xmlns:p14="http://schemas.microsoft.com/office/powerpoint/2010/main" val="172106091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1pPr>
    <a:lvl2pPr marL="742950" indent="-28575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2pPr>
    <a:lvl3pPr marL="1143000" indent="-22860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3pPr>
    <a:lvl4pPr marL="1600200" indent="-22860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4pPr>
    <a:lvl5pPr marL="2057400" indent="-228600"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8"/>
          <p:cNvSpPr txBox="1">
            <a:spLocks noChangeArrowheads="1"/>
          </p:cNvSpPr>
          <p:nvPr/>
        </p:nvSpPr>
        <p:spPr bwMode="auto">
          <a:xfrm>
            <a:off x="8739188" y="214313"/>
            <a:ext cx="74612" cy="214312"/>
          </a:xfrm>
          <a:prstGeom prst="rect">
            <a:avLst/>
          </a:prstGeom>
          <a:noFill/>
          <a:ln>
            <a:noFill/>
          </a:ln>
          <a:extLst/>
        </p:spPr>
        <p:txBody>
          <a:bodyPr wrap="none" lIns="0" rIns="0">
            <a:spAutoFit/>
          </a:bodyPr>
          <a:lstStyle>
            <a:lvl1pPr eaLnBrk="0" hangingPunct="0">
              <a:defRPr sz="1000" b="1">
                <a:solidFill>
                  <a:schemeClr val="tx1"/>
                </a:solidFill>
                <a:latin typeface="CG Times" charset="0"/>
                <a:ea typeface="MS PGothic" pitchFamily="34" charset="-128"/>
              </a:defRPr>
            </a:lvl1pPr>
            <a:lvl2pPr marL="742950" indent="-285750" eaLnBrk="0" hangingPunct="0">
              <a:defRPr sz="1000" b="1">
                <a:solidFill>
                  <a:schemeClr val="tx1"/>
                </a:solidFill>
                <a:latin typeface="CG Times" charset="0"/>
                <a:ea typeface="MS PGothic" pitchFamily="34" charset="-128"/>
              </a:defRPr>
            </a:lvl2pPr>
            <a:lvl3pPr marL="1143000" indent="-228600" eaLnBrk="0" hangingPunct="0">
              <a:defRPr sz="1000" b="1">
                <a:solidFill>
                  <a:schemeClr val="tx1"/>
                </a:solidFill>
                <a:latin typeface="CG Times" charset="0"/>
                <a:ea typeface="MS PGothic" pitchFamily="34" charset="-128"/>
              </a:defRPr>
            </a:lvl3pPr>
            <a:lvl4pPr marL="1600200" indent="-228600" eaLnBrk="0" hangingPunct="0">
              <a:defRPr sz="1000" b="1">
                <a:solidFill>
                  <a:schemeClr val="tx1"/>
                </a:solidFill>
                <a:latin typeface="CG Times" charset="0"/>
                <a:ea typeface="MS PGothic" pitchFamily="34" charset="-128"/>
              </a:defRPr>
            </a:lvl4pPr>
            <a:lvl5pPr marL="2057400" indent="-228600" eaLnBrk="0" hangingPunct="0">
              <a:defRPr sz="1000" b="1">
                <a:solidFill>
                  <a:schemeClr val="tx1"/>
                </a:solidFill>
                <a:latin typeface="CG Times" charset="0"/>
                <a:ea typeface="MS PGothic" pitchFamily="34" charset="-128"/>
              </a:defRPr>
            </a:lvl5pPr>
            <a:lvl6pPr marL="2514600" indent="-228600" eaLnBrk="0" fontAlgn="base" hangingPunct="0">
              <a:spcBef>
                <a:spcPct val="0"/>
              </a:spcBef>
              <a:spcAft>
                <a:spcPct val="0"/>
              </a:spcAft>
              <a:defRPr sz="1000" b="1">
                <a:solidFill>
                  <a:schemeClr val="tx1"/>
                </a:solidFill>
                <a:latin typeface="CG Times" charset="0"/>
                <a:ea typeface="MS PGothic" pitchFamily="34" charset="-128"/>
              </a:defRPr>
            </a:lvl6pPr>
            <a:lvl7pPr marL="2971800" indent="-228600" eaLnBrk="0" fontAlgn="base" hangingPunct="0">
              <a:spcBef>
                <a:spcPct val="0"/>
              </a:spcBef>
              <a:spcAft>
                <a:spcPct val="0"/>
              </a:spcAft>
              <a:defRPr sz="1000" b="1">
                <a:solidFill>
                  <a:schemeClr val="tx1"/>
                </a:solidFill>
                <a:latin typeface="CG Times" charset="0"/>
                <a:ea typeface="MS PGothic" pitchFamily="34" charset="-128"/>
              </a:defRPr>
            </a:lvl7pPr>
            <a:lvl8pPr marL="3429000" indent="-228600" eaLnBrk="0" fontAlgn="base" hangingPunct="0">
              <a:spcBef>
                <a:spcPct val="0"/>
              </a:spcBef>
              <a:spcAft>
                <a:spcPct val="0"/>
              </a:spcAft>
              <a:defRPr sz="1000" b="1">
                <a:solidFill>
                  <a:schemeClr val="tx1"/>
                </a:solidFill>
                <a:latin typeface="CG Times" charset="0"/>
                <a:ea typeface="MS PGothic" pitchFamily="34" charset="-128"/>
              </a:defRPr>
            </a:lvl8pPr>
            <a:lvl9pPr marL="3886200" indent="-228600" eaLnBrk="0" fontAlgn="base" hangingPunct="0">
              <a:spcBef>
                <a:spcPct val="0"/>
              </a:spcBef>
              <a:spcAft>
                <a:spcPct val="0"/>
              </a:spcAft>
              <a:defRPr sz="1000" b="1">
                <a:solidFill>
                  <a:schemeClr val="tx1"/>
                </a:solidFill>
                <a:latin typeface="CG Times" charset="0"/>
                <a:ea typeface="MS PGothic" pitchFamily="34" charset="-128"/>
              </a:defRPr>
            </a:lvl9pPr>
          </a:lstStyle>
          <a:p>
            <a:pPr>
              <a:defRPr/>
            </a:pPr>
            <a:r>
              <a:rPr lang="en-US" sz="800" dirty="0" smtClean="0">
                <a:solidFill>
                  <a:srgbClr val="FFFFFF"/>
                </a:solidFill>
                <a:latin typeface="Arial" pitchFamily="34" charset="0"/>
              </a:rPr>
              <a:t>®</a:t>
            </a:r>
          </a:p>
        </p:txBody>
      </p:sp>
      <p:pic>
        <p:nvPicPr>
          <p:cNvPr id="5" name="Picture 10" descr="OGC header 20101220.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Picture 7.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1000" y="6096000"/>
            <a:ext cx="1381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3875" name="Rectangle 3"/>
          <p:cNvSpPr>
            <a:spLocks noGrp="1" noChangeArrowheads="1"/>
          </p:cNvSpPr>
          <p:nvPr>
            <p:ph type="ctrTitle"/>
          </p:nvPr>
        </p:nvSpPr>
        <p:spPr>
          <a:xfrm>
            <a:off x="762000" y="3276600"/>
            <a:ext cx="7772400" cy="1143000"/>
          </a:xfrm>
        </p:spPr>
        <p:txBody>
          <a:bodyPr/>
          <a:lstStyle>
            <a:lvl1pPr>
              <a:defRPr sz="3200">
                <a:latin typeface="Arial Black" pitchFamily="34" charset="0"/>
              </a:defRPr>
            </a:lvl1pPr>
          </a:lstStyle>
          <a:p>
            <a:r>
              <a:rPr lang="en-US" smtClean="0"/>
              <a:t>Click to edit Master title style</a:t>
            </a:r>
            <a:endParaRPr lang="en-US" dirty="0"/>
          </a:p>
        </p:txBody>
      </p:sp>
      <p:sp>
        <p:nvSpPr>
          <p:cNvPr id="463876" name="Rectangle 4"/>
          <p:cNvSpPr>
            <a:spLocks noGrp="1" noChangeArrowheads="1"/>
          </p:cNvSpPr>
          <p:nvPr>
            <p:ph type="subTitle" idx="1"/>
          </p:nvPr>
        </p:nvSpPr>
        <p:spPr>
          <a:xfrm>
            <a:off x="1447800" y="4572000"/>
            <a:ext cx="6400800" cy="1371600"/>
          </a:xfrm>
        </p:spPr>
        <p:txBody>
          <a:bodyPr/>
          <a:lstStyle>
            <a:lvl1pPr marL="0" indent="0" algn="ctr">
              <a:buFontTx/>
              <a:buNone/>
              <a:defRPr sz="1800">
                <a:solidFill>
                  <a:srgbClr val="092E5C"/>
                </a:solidFill>
              </a:defRPr>
            </a:lvl1pPr>
          </a:lstStyle>
          <a:p>
            <a:r>
              <a:rPr lang="en-US" smtClean="0"/>
              <a:t>Click to edit Master subtitle style</a:t>
            </a:r>
            <a:endParaRPr lang="en-US" dirty="0"/>
          </a:p>
        </p:txBody>
      </p:sp>
      <p:sp>
        <p:nvSpPr>
          <p:cNvPr id="9" name="Rectangle 2"/>
          <p:cNvSpPr>
            <a:spLocks noGrp="1" noChangeArrowheads="1"/>
          </p:cNvSpPr>
          <p:nvPr>
            <p:ph type="ftr" sz="quarter" idx="10"/>
          </p:nvPr>
        </p:nvSpPr>
        <p:spPr>
          <a:xfrm>
            <a:off x="3009900" y="6400800"/>
            <a:ext cx="3276600" cy="304800"/>
          </a:xfrm>
        </p:spPr>
        <p:txBody>
          <a:bodyPr/>
          <a:lstStyle>
            <a:lvl1pPr>
              <a:defRPr dirty="0" smtClean="0">
                <a:effectLst>
                  <a:outerShdw blurRad="38100" dist="38100" dir="2700000" algn="tl">
                    <a:srgbClr val="C0C0C0"/>
                  </a:outerShdw>
                </a:effectLst>
              </a:defRPr>
            </a:lvl1pPr>
          </a:lstStyle>
          <a:p>
            <a:pPr>
              <a:defRPr/>
            </a:pPr>
            <a:r>
              <a:rPr lang="en-US" dirty="0" smtClean="0"/>
              <a:t>Copyright © 2017 Open Geospatial Consortium</a:t>
            </a:r>
            <a:endParaRPr lang="en-US" dirty="0"/>
          </a:p>
        </p:txBody>
      </p:sp>
      <p:sp>
        <p:nvSpPr>
          <p:cNvPr id="8" name="Rectangle 6"/>
          <p:cNvSpPr>
            <a:spLocks noGrp="1" noChangeArrowheads="1"/>
          </p:cNvSpPr>
          <p:nvPr>
            <p:ph type="sldNum" sz="quarter" idx="11"/>
          </p:nvPr>
        </p:nvSpPr>
        <p:spPr>
          <a:xfrm>
            <a:off x="6858000" y="6400800"/>
            <a:ext cx="1905000" cy="228600"/>
          </a:xfrm>
          <a:ln/>
        </p:spPr>
        <p:txBody>
          <a:bodyPr/>
          <a:lstStyle>
            <a:lvl1pPr>
              <a:defRPr b="0"/>
            </a:lvl1pPr>
          </a:lstStyle>
          <a:p>
            <a:pPr>
              <a:defRPr/>
            </a:pPr>
            <a:fld id="{08BD8CA8-DA42-484A-8C65-92CBA5C05D7E}" type="slidenum">
              <a:rPr lang="en-US" smtClean="0"/>
              <a:pPr>
                <a:defRPr/>
              </a:pPr>
              <a:t>‹#›</a:t>
            </a:fld>
            <a:endParaRPr lang="en-US" dirty="0"/>
          </a:p>
        </p:txBody>
      </p:sp>
    </p:spTree>
    <p:extLst>
      <p:ext uri="{BB962C8B-B14F-4D97-AF65-F5344CB8AC3E}">
        <p14:creationId xmlns:p14="http://schemas.microsoft.com/office/powerpoint/2010/main" val="2443072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Copyright © 2017 Open Geospatial Consortium</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08BD8CA8-DA42-484A-8C65-92CBA5C05D7E}" type="slidenum">
              <a:rPr lang="en-US"/>
              <a:pPr>
                <a:defRPr/>
              </a:pPr>
              <a:t>‹#›</a:t>
            </a:fld>
            <a:endParaRPr lang="en-US" dirty="0"/>
          </a:p>
        </p:txBody>
      </p:sp>
    </p:spTree>
    <p:extLst>
      <p:ext uri="{BB962C8B-B14F-4D97-AF65-F5344CB8AC3E}">
        <p14:creationId xmlns:p14="http://schemas.microsoft.com/office/powerpoint/2010/main" val="26396054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Copyright © 2017 Open Geospatial Consortium</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D05BCBD8-8BAC-44FF-BE88-B3175AA249A6}" type="slidenum">
              <a:rPr lang="en-US"/>
              <a:pPr>
                <a:defRPr/>
              </a:pPr>
              <a:t>‹#›</a:t>
            </a:fld>
            <a:endParaRPr lang="en-US" dirty="0"/>
          </a:p>
        </p:txBody>
      </p:sp>
    </p:spTree>
    <p:extLst>
      <p:ext uri="{BB962C8B-B14F-4D97-AF65-F5344CB8AC3E}">
        <p14:creationId xmlns:p14="http://schemas.microsoft.com/office/powerpoint/2010/main" val="12429975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6075" y="1279525"/>
            <a:ext cx="4152900" cy="489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279525"/>
            <a:ext cx="4152900" cy="489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Copyright © 2017 Open Geospatial Consortium</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1627514E-C3C4-42A2-B5AA-F3D4B7D68D85}" type="slidenum">
              <a:rPr lang="en-US"/>
              <a:pPr>
                <a:defRPr/>
              </a:pPr>
              <a:t>‹#›</a:t>
            </a:fld>
            <a:endParaRPr lang="en-US" dirty="0"/>
          </a:p>
        </p:txBody>
      </p:sp>
    </p:spTree>
    <p:extLst>
      <p:ext uri="{BB962C8B-B14F-4D97-AF65-F5344CB8AC3E}">
        <p14:creationId xmlns:p14="http://schemas.microsoft.com/office/powerpoint/2010/main" val="25225804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dirty="0" smtClean="0"/>
              <a:t>Copyright © 2017 Open Geospatial Consortium</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0A278970-3676-47DA-89CC-BC19C9DF2746}" type="slidenum">
              <a:rPr lang="en-US"/>
              <a:pPr>
                <a:defRPr/>
              </a:pPr>
              <a:t>‹#›</a:t>
            </a:fld>
            <a:endParaRPr lang="en-US" dirty="0"/>
          </a:p>
        </p:txBody>
      </p:sp>
    </p:spTree>
    <p:extLst>
      <p:ext uri="{BB962C8B-B14F-4D97-AF65-F5344CB8AC3E}">
        <p14:creationId xmlns:p14="http://schemas.microsoft.com/office/powerpoint/2010/main" val="10090391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dirty="0" smtClean="0"/>
              <a:t>Copyright © 2017 Open Geospatial Consortium</a:t>
            </a: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73D00FB9-A2BE-4B3E-B073-9718403746CE}" type="slidenum">
              <a:rPr lang="en-US"/>
              <a:pPr>
                <a:defRPr/>
              </a:pPr>
              <a:t>‹#›</a:t>
            </a:fld>
            <a:endParaRPr lang="en-US" dirty="0"/>
          </a:p>
        </p:txBody>
      </p:sp>
    </p:spTree>
    <p:extLst>
      <p:ext uri="{BB962C8B-B14F-4D97-AF65-F5344CB8AC3E}">
        <p14:creationId xmlns:p14="http://schemas.microsoft.com/office/powerpoint/2010/main" val="21034106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Copyright © 2017 Open Geospatial Consortium</a:t>
            </a:r>
            <a:endParaRPr lang="en-US" dirty="0"/>
          </a:p>
        </p:txBody>
      </p:sp>
      <p:pic>
        <p:nvPicPr>
          <p:cNvPr id="6" name="Picture 10" descr="OGC header 20101220.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95940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125" y="776288"/>
            <a:ext cx="845502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2850" name="Rectangle 2"/>
          <p:cNvSpPr>
            <a:spLocks noGrp="1" noChangeArrowheads="1"/>
          </p:cNvSpPr>
          <p:nvPr>
            <p:ph type="title"/>
          </p:nvPr>
        </p:nvSpPr>
        <p:spPr bwMode="auto">
          <a:xfrm>
            <a:off x="231775" y="136525"/>
            <a:ext cx="8683625"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346075" y="1279525"/>
            <a:ext cx="8458200" cy="48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62852" name="Rectangle 4"/>
          <p:cNvSpPr>
            <a:spLocks noGrp="1" noChangeArrowheads="1"/>
          </p:cNvSpPr>
          <p:nvPr>
            <p:ph type="ftr" sz="quarter" idx="3"/>
          </p:nvPr>
        </p:nvSpPr>
        <p:spPr bwMode="auto">
          <a:xfrm>
            <a:off x="2973388" y="6553200"/>
            <a:ext cx="3200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900" b="0" smtClean="0">
                <a:solidFill>
                  <a:srgbClr val="092E5C"/>
                </a:solidFill>
                <a:latin typeface="Arial" pitchFamily="34" charset="0"/>
              </a:defRPr>
            </a:lvl1pPr>
          </a:lstStyle>
          <a:p>
            <a:pPr>
              <a:defRPr/>
            </a:pPr>
            <a:r>
              <a:rPr lang="en-US" dirty="0" smtClean="0"/>
              <a:t>Copyright © 2016 Open Geospatial Consortium</a:t>
            </a:r>
            <a:endParaRPr lang="en-US" dirty="0"/>
          </a:p>
        </p:txBody>
      </p:sp>
      <p:sp>
        <p:nvSpPr>
          <p:cNvPr id="462854" name="Rectangle 6"/>
          <p:cNvSpPr>
            <a:spLocks noGrp="1" noChangeArrowheads="1"/>
          </p:cNvSpPr>
          <p:nvPr>
            <p:ph type="sldNum" sz="quarter" idx="4"/>
          </p:nvPr>
        </p:nvSpPr>
        <p:spPr bwMode="auto">
          <a:xfrm>
            <a:off x="6896100" y="65532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900" b="0">
                <a:solidFill>
                  <a:srgbClr val="092E5C"/>
                </a:solidFill>
                <a:latin typeface="Arial" pitchFamily="34" charset="0"/>
              </a:defRPr>
            </a:lvl1pPr>
          </a:lstStyle>
          <a:p>
            <a:pPr>
              <a:defRPr/>
            </a:pPr>
            <a:fld id="{45DE8C68-F4EC-4B19-9E72-6C1C526708C6}" type="slidenum">
              <a:rPr lang="en-US" smtClean="0"/>
              <a:pPr>
                <a:defRPr/>
              </a:pPr>
              <a:t>‹#›</a:t>
            </a:fld>
            <a:endParaRPr lang="en-US" dirty="0"/>
          </a:p>
        </p:txBody>
      </p:sp>
      <p:sp>
        <p:nvSpPr>
          <p:cNvPr id="1031" name="Text Box 16"/>
          <p:cNvSpPr txBox="1">
            <a:spLocks noChangeArrowheads="1"/>
          </p:cNvSpPr>
          <p:nvPr/>
        </p:nvSpPr>
        <p:spPr bwMode="auto">
          <a:xfrm>
            <a:off x="333375" y="6219825"/>
            <a:ext cx="1157288" cy="609600"/>
          </a:xfrm>
          <a:prstGeom prst="rect">
            <a:avLst/>
          </a:prstGeom>
          <a:noFill/>
          <a:ln>
            <a:noFill/>
          </a:ln>
          <a:extLst/>
        </p:spPr>
        <p:txBody>
          <a:bodyPr wrap="none" lIns="0" tIns="0" rIns="0" bIns="0">
            <a:spAutoFit/>
          </a:bodyPr>
          <a:lstStyle>
            <a:lvl1pPr eaLnBrk="0" hangingPunct="0">
              <a:defRPr sz="1000" b="1">
                <a:solidFill>
                  <a:schemeClr val="tx1"/>
                </a:solidFill>
                <a:latin typeface="CG Times" charset="0"/>
                <a:ea typeface="MS PGothic" charset="0"/>
                <a:cs typeface="MS PGothic" charset="0"/>
              </a:defRPr>
            </a:lvl1pPr>
            <a:lvl2pPr marL="742950" indent="-285750" eaLnBrk="0" hangingPunct="0">
              <a:defRPr sz="1000" b="1">
                <a:solidFill>
                  <a:schemeClr val="tx1"/>
                </a:solidFill>
                <a:latin typeface="CG Times" charset="0"/>
                <a:ea typeface="MS PGothic" charset="0"/>
                <a:cs typeface="MS PGothic" charset="0"/>
              </a:defRPr>
            </a:lvl2pPr>
            <a:lvl3pPr marL="1143000" indent="-228600" eaLnBrk="0" hangingPunct="0">
              <a:defRPr sz="1000" b="1">
                <a:solidFill>
                  <a:schemeClr val="tx1"/>
                </a:solidFill>
                <a:latin typeface="CG Times" charset="0"/>
                <a:ea typeface="MS PGothic" charset="0"/>
                <a:cs typeface="MS PGothic" charset="0"/>
              </a:defRPr>
            </a:lvl3pPr>
            <a:lvl4pPr marL="1600200" indent="-228600" eaLnBrk="0" hangingPunct="0">
              <a:defRPr sz="1000" b="1">
                <a:solidFill>
                  <a:schemeClr val="tx1"/>
                </a:solidFill>
                <a:latin typeface="CG Times" charset="0"/>
                <a:ea typeface="MS PGothic" charset="0"/>
                <a:cs typeface="MS PGothic" charset="0"/>
              </a:defRPr>
            </a:lvl4pPr>
            <a:lvl5pPr marL="2057400" indent="-228600" eaLnBrk="0" hangingPunct="0">
              <a:defRPr sz="1000" b="1">
                <a:solidFill>
                  <a:schemeClr val="tx1"/>
                </a:solidFill>
                <a:latin typeface="CG Times" charset="0"/>
                <a:ea typeface="MS PGothic" charset="0"/>
                <a:cs typeface="MS PGothic" charset="0"/>
              </a:defRPr>
            </a:lvl5pPr>
            <a:lvl6pPr marL="2514600" indent="-228600" eaLnBrk="0" fontAlgn="base" hangingPunct="0">
              <a:spcBef>
                <a:spcPct val="0"/>
              </a:spcBef>
              <a:spcAft>
                <a:spcPct val="0"/>
              </a:spcAft>
              <a:defRPr sz="1000" b="1">
                <a:solidFill>
                  <a:schemeClr val="tx1"/>
                </a:solidFill>
                <a:latin typeface="CG Times" charset="0"/>
                <a:ea typeface="MS PGothic" charset="0"/>
                <a:cs typeface="MS PGothic" charset="0"/>
              </a:defRPr>
            </a:lvl6pPr>
            <a:lvl7pPr marL="2971800" indent="-228600" eaLnBrk="0" fontAlgn="base" hangingPunct="0">
              <a:spcBef>
                <a:spcPct val="0"/>
              </a:spcBef>
              <a:spcAft>
                <a:spcPct val="0"/>
              </a:spcAft>
              <a:defRPr sz="1000" b="1">
                <a:solidFill>
                  <a:schemeClr val="tx1"/>
                </a:solidFill>
                <a:latin typeface="CG Times" charset="0"/>
                <a:ea typeface="MS PGothic" charset="0"/>
                <a:cs typeface="MS PGothic" charset="0"/>
              </a:defRPr>
            </a:lvl7pPr>
            <a:lvl8pPr marL="3429000" indent="-228600" eaLnBrk="0" fontAlgn="base" hangingPunct="0">
              <a:spcBef>
                <a:spcPct val="0"/>
              </a:spcBef>
              <a:spcAft>
                <a:spcPct val="0"/>
              </a:spcAft>
              <a:defRPr sz="1000" b="1">
                <a:solidFill>
                  <a:schemeClr val="tx1"/>
                </a:solidFill>
                <a:latin typeface="CG Times" charset="0"/>
                <a:ea typeface="MS PGothic" charset="0"/>
                <a:cs typeface="MS PGothic" charset="0"/>
              </a:defRPr>
            </a:lvl8pPr>
            <a:lvl9pPr marL="3886200" indent="-228600" eaLnBrk="0" fontAlgn="base" hangingPunct="0">
              <a:spcBef>
                <a:spcPct val="0"/>
              </a:spcBef>
              <a:spcAft>
                <a:spcPct val="0"/>
              </a:spcAft>
              <a:defRPr sz="1000" b="1">
                <a:solidFill>
                  <a:schemeClr val="tx1"/>
                </a:solidFill>
                <a:latin typeface="CG Times" charset="0"/>
                <a:ea typeface="MS PGothic" charset="0"/>
                <a:cs typeface="MS PGothic" charset="0"/>
              </a:defRPr>
            </a:lvl9pPr>
          </a:lstStyle>
          <a:p>
            <a:pPr>
              <a:defRPr/>
            </a:pPr>
            <a:r>
              <a:rPr lang="en-US" sz="4000" dirty="0" smtClean="0">
                <a:solidFill>
                  <a:schemeClr val="tx2"/>
                </a:solidFill>
                <a:latin typeface="Times New Roman" charset="0"/>
              </a:rPr>
              <a:t>OGC</a:t>
            </a:r>
          </a:p>
        </p:txBody>
      </p:sp>
      <p:sp>
        <p:nvSpPr>
          <p:cNvPr id="1032" name="Text Box 20"/>
          <p:cNvSpPr txBox="1">
            <a:spLocks noChangeArrowheads="1"/>
          </p:cNvSpPr>
          <p:nvPr/>
        </p:nvSpPr>
        <p:spPr bwMode="auto">
          <a:xfrm>
            <a:off x="1498600" y="6270625"/>
            <a:ext cx="93663" cy="244475"/>
          </a:xfrm>
          <a:prstGeom prst="rect">
            <a:avLst/>
          </a:prstGeom>
          <a:noFill/>
          <a:ln>
            <a:noFill/>
          </a:ln>
          <a:extLst/>
        </p:spPr>
        <p:txBody>
          <a:bodyPr wrap="none" lIns="0" rIns="0">
            <a:spAutoFit/>
          </a:bodyPr>
          <a:lstStyle>
            <a:lvl1pPr eaLnBrk="0" hangingPunct="0">
              <a:defRPr sz="1000" b="1">
                <a:solidFill>
                  <a:schemeClr val="tx1"/>
                </a:solidFill>
                <a:latin typeface="CG Times" charset="0"/>
                <a:ea typeface="MS PGothic" pitchFamily="34" charset="-128"/>
              </a:defRPr>
            </a:lvl1pPr>
            <a:lvl2pPr marL="742950" indent="-285750" eaLnBrk="0" hangingPunct="0">
              <a:defRPr sz="1000" b="1">
                <a:solidFill>
                  <a:schemeClr val="tx1"/>
                </a:solidFill>
                <a:latin typeface="CG Times" charset="0"/>
                <a:ea typeface="MS PGothic" pitchFamily="34" charset="-128"/>
              </a:defRPr>
            </a:lvl2pPr>
            <a:lvl3pPr marL="1143000" indent="-228600" eaLnBrk="0" hangingPunct="0">
              <a:defRPr sz="1000" b="1">
                <a:solidFill>
                  <a:schemeClr val="tx1"/>
                </a:solidFill>
                <a:latin typeface="CG Times" charset="0"/>
                <a:ea typeface="MS PGothic" pitchFamily="34" charset="-128"/>
              </a:defRPr>
            </a:lvl3pPr>
            <a:lvl4pPr marL="1600200" indent="-228600" eaLnBrk="0" hangingPunct="0">
              <a:defRPr sz="1000" b="1">
                <a:solidFill>
                  <a:schemeClr val="tx1"/>
                </a:solidFill>
                <a:latin typeface="CG Times" charset="0"/>
                <a:ea typeface="MS PGothic" pitchFamily="34" charset="-128"/>
              </a:defRPr>
            </a:lvl4pPr>
            <a:lvl5pPr marL="2057400" indent="-228600" eaLnBrk="0" hangingPunct="0">
              <a:defRPr sz="1000" b="1">
                <a:solidFill>
                  <a:schemeClr val="tx1"/>
                </a:solidFill>
                <a:latin typeface="CG Times" charset="0"/>
                <a:ea typeface="MS PGothic" pitchFamily="34" charset="-128"/>
              </a:defRPr>
            </a:lvl5pPr>
            <a:lvl6pPr marL="2514600" indent="-228600" eaLnBrk="0" fontAlgn="base" hangingPunct="0">
              <a:spcBef>
                <a:spcPct val="0"/>
              </a:spcBef>
              <a:spcAft>
                <a:spcPct val="0"/>
              </a:spcAft>
              <a:defRPr sz="1000" b="1">
                <a:solidFill>
                  <a:schemeClr val="tx1"/>
                </a:solidFill>
                <a:latin typeface="CG Times" charset="0"/>
                <a:ea typeface="MS PGothic" pitchFamily="34" charset="-128"/>
              </a:defRPr>
            </a:lvl6pPr>
            <a:lvl7pPr marL="2971800" indent="-228600" eaLnBrk="0" fontAlgn="base" hangingPunct="0">
              <a:spcBef>
                <a:spcPct val="0"/>
              </a:spcBef>
              <a:spcAft>
                <a:spcPct val="0"/>
              </a:spcAft>
              <a:defRPr sz="1000" b="1">
                <a:solidFill>
                  <a:schemeClr val="tx1"/>
                </a:solidFill>
                <a:latin typeface="CG Times" charset="0"/>
                <a:ea typeface="MS PGothic" pitchFamily="34" charset="-128"/>
              </a:defRPr>
            </a:lvl7pPr>
            <a:lvl8pPr marL="3429000" indent="-228600" eaLnBrk="0" fontAlgn="base" hangingPunct="0">
              <a:spcBef>
                <a:spcPct val="0"/>
              </a:spcBef>
              <a:spcAft>
                <a:spcPct val="0"/>
              </a:spcAft>
              <a:defRPr sz="1000" b="1">
                <a:solidFill>
                  <a:schemeClr val="tx1"/>
                </a:solidFill>
                <a:latin typeface="CG Times" charset="0"/>
                <a:ea typeface="MS PGothic" pitchFamily="34" charset="-128"/>
              </a:defRPr>
            </a:lvl8pPr>
            <a:lvl9pPr marL="3886200" indent="-228600" eaLnBrk="0" fontAlgn="base" hangingPunct="0">
              <a:spcBef>
                <a:spcPct val="0"/>
              </a:spcBef>
              <a:spcAft>
                <a:spcPct val="0"/>
              </a:spcAft>
              <a:defRPr sz="1000" b="1">
                <a:solidFill>
                  <a:schemeClr val="tx1"/>
                </a:solidFill>
                <a:latin typeface="CG Times" charset="0"/>
                <a:ea typeface="MS PGothic" pitchFamily="34" charset="-128"/>
              </a:defRPr>
            </a:lvl9pPr>
          </a:lstStyle>
          <a:p>
            <a:pPr>
              <a:defRPr/>
            </a:pPr>
            <a:r>
              <a:rPr lang="en-US" dirty="0" smtClean="0">
                <a:solidFill>
                  <a:schemeClr val="tx2"/>
                </a:solidFill>
                <a:latin typeface="Arial" pitchFamily="34" charset="0"/>
              </a:rPr>
              <a:t>®</a:t>
            </a:r>
          </a:p>
        </p:txBody>
      </p:sp>
      <p:sp>
        <p:nvSpPr>
          <p:cNvPr id="4" name="AACG_CaveatHeader_Shape"/>
          <p:cNvSpPr txBox="1"/>
          <p:nvPr userDrawn="1"/>
        </p:nvSpPr>
        <p:spPr>
          <a:xfrm>
            <a:off x="0" y="457200"/>
            <a:ext cx="9144000" cy="457200"/>
          </a:xfrm>
          <a:prstGeom prst="rect">
            <a:avLst/>
          </a:prstGeom>
          <a:noFill/>
        </p:spPr>
        <p:txBody>
          <a:bodyPr vert="horz" wrap="square" rtlCol="0">
            <a:noAutofit/>
          </a:bodyPr>
          <a:lstStyle/>
          <a:p>
            <a:pPr algn="l"/>
            <a:endParaRPr lang="en-US" sz="1200" b="0" dirty="0" err="1" smtClean="0">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786" r:id="rId1"/>
    <p:sldLayoutId id="2147483776" r:id="rId2"/>
    <p:sldLayoutId id="2147483777" r:id="rId3"/>
    <p:sldLayoutId id="2147483778" r:id="rId4"/>
    <p:sldLayoutId id="2147483780" r:id="rId5"/>
    <p:sldLayoutId id="2147483781" r:id="rId6"/>
    <p:sldLayoutId id="2147483788" r:id="rId7"/>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ctr" rtl="0" eaLnBrk="1" fontAlgn="base" hangingPunct="1">
        <a:lnSpc>
          <a:spcPct val="90000"/>
        </a:lnSpc>
        <a:spcBef>
          <a:spcPct val="0"/>
        </a:spcBef>
        <a:spcAft>
          <a:spcPct val="0"/>
        </a:spcAft>
        <a:defRPr sz="3200">
          <a:solidFill>
            <a:srgbClr val="092E5C"/>
          </a:solidFill>
          <a:effectLst>
            <a:outerShdw blurRad="38100" dist="38100" dir="2700000" algn="tl">
              <a:srgbClr val="C0C0C0"/>
            </a:outerShdw>
          </a:effectLst>
          <a:latin typeface="+mj-lt"/>
          <a:ea typeface="MS PGothic" pitchFamily="34" charset="-128"/>
          <a:cs typeface="MS PGothic" charset="0"/>
        </a:defRPr>
      </a:lvl1pPr>
      <a:lvl2pPr algn="ctr" rtl="0" eaLnBrk="1" fontAlgn="base" hangingPunct="1">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charset="0"/>
        </a:defRPr>
      </a:lvl2pPr>
      <a:lvl3pPr algn="ctr" rtl="0" eaLnBrk="1" fontAlgn="base" hangingPunct="1">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charset="0"/>
        </a:defRPr>
      </a:lvl3pPr>
      <a:lvl4pPr algn="ctr" rtl="0" eaLnBrk="1" fontAlgn="base" hangingPunct="1">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charset="0"/>
        </a:defRPr>
      </a:lvl4pPr>
      <a:lvl5pPr algn="ctr" rtl="0" eaLnBrk="1" fontAlgn="base" hangingPunct="1">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charset="0"/>
        </a:defRPr>
      </a:lvl5pPr>
      <a:lvl6pPr marL="457200" algn="ctr" rtl="0" eaLnBrk="1" fontAlgn="base" hangingPunct="1">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6pPr>
      <a:lvl7pPr marL="914400" algn="ctr" rtl="0" eaLnBrk="1" fontAlgn="base" hangingPunct="1">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7pPr>
      <a:lvl8pPr marL="1371600" algn="ctr" rtl="0" eaLnBrk="1" fontAlgn="base" hangingPunct="1">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8pPr>
      <a:lvl9pPr marL="1828800" algn="ctr" rtl="0" eaLnBrk="1" fontAlgn="base" hangingPunct="1">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9pPr>
    </p:titleStyle>
    <p:bodyStyle>
      <a:lvl1pPr marL="233363" indent="-233363" algn="l" rtl="0" eaLnBrk="1" fontAlgn="base" hangingPunct="1">
        <a:spcBef>
          <a:spcPct val="20000"/>
        </a:spcBef>
        <a:spcAft>
          <a:spcPct val="0"/>
        </a:spcAft>
        <a:buClr>
          <a:srgbClr val="092E5C"/>
        </a:buClr>
        <a:buChar char="•"/>
        <a:defRPr sz="2400">
          <a:solidFill>
            <a:schemeClr val="tx2"/>
          </a:solidFill>
          <a:latin typeface="+mn-lt"/>
          <a:ea typeface="MS PGothic" pitchFamily="34" charset="-128"/>
          <a:cs typeface="MS PGothic" charset="0"/>
        </a:defRPr>
      </a:lvl1pPr>
      <a:lvl2pPr marL="569913" indent="-222250" algn="l" rtl="0" eaLnBrk="1" fontAlgn="base" hangingPunct="1">
        <a:spcBef>
          <a:spcPct val="20000"/>
        </a:spcBef>
        <a:spcAft>
          <a:spcPct val="0"/>
        </a:spcAft>
        <a:buClr>
          <a:srgbClr val="092E5C"/>
        </a:buClr>
        <a:buChar char="–"/>
        <a:defRPr sz="2000">
          <a:solidFill>
            <a:schemeClr val="tx2"/>
          </a:solidFill>
          <a:latin typeface="+mn-lt"/>
          <a:ea typeface="MS PGothic" pitchFamily="34" charset="-128"/>
          <a:cs typeface="MS PGothic" charset="0"/>
        </a:defRPr>
      </a:lvl2pPr>
      <a:lvl3pPr marL="912813" indent="-228600" algn="l" rtl="0" eaLnBrk="1" fontAlgn="base" hangingPunct="1">
        <a:spcBef>
          <a:spcPct val="20000"/>
        </a:spcBef>
        <a:spcAft>
          <a:spcPct val="0"/>
        </a:spcAft>
        <a:buClr>
          <a:srgbClr val="092E5C"/>
        </a:buClr>
        <a:buChar char="•"/>
        <a:defRPr>
          <a:solidFill>
            <a:schemeClr val="tx2"/>
          </a:solidFill>
          <a:latin typeface="+mn-lt"/>
          <a:ea typeface="MS PGothic" pitchFamily="34" charset="-128"/>
          <a:cs typeface="MS PGothic" charset="0"/>
        </a:defRPr>
      </a:lvl3pPr>
      <a:lvl4pPr marL="1255713" indent="-228600" algn="l" rtl="0" eaLnBrk="1" fontAlgn="base" hangingPunct="1">
        <a:spcBef>
          <a:spcPct val="20000"/>
        </a:spcBef>
        <a:spcAft>
          <a:spcPct val="0"/>
        </a:spcAft>
        <a:buClr>
          <a:srgbClr val="092E5C"/>
        </a:buClr>
        <a:buChar char="–"/>
        <a:defRPr sz="1600">
          <a:solidFill>
            <a:schemeClr val="tx2"/>
          </a:solidFill>
          <a:latin typeface="+mn-lt"/>
          <a:ea typeface="MS PGothic" pitchFamily="34" charset="-128"/>
          <a:cs typeface="MS PGothic" charset="0"/>
        </a:defRPr>
      </a:lvl4pPr>
      <a:lvl5pPr marL="1598613" indent="-228600" algn="l" rtl="0" eaLnBrk="1" fontAlgn="base" hangingPunct="1">
        <a:spcBef>
          <a:spcPct val="20000"/>
        </a:spcBef>
        <a:spcAft>
          <a:spcPct val="0"/>
        </a:spcAft>
        <a:buClr>
          <a:srgbClr val="092E5C"/>
        </a:buClr>
        <a:buChar char="»"/>
        <a:defRPr sz="1600">
          <a:solidFill>
            <a:schemeClr val="tx2"/>
          </a:solidFill>
          <a:latin typeface="+mn-lt"/>
          <a:ea typeface="MS PGothic" pitchFamily="34" charset="-128"/>
          <a:cs typeface="MS PGothic" charset="0"/>
        </a:defRPr>
      </a:lvl5pPr>
      <a:lvl6pPr marL="2055813" indent="-228600" algn="l" rtl="0" eaLnBrk="1" fontAlgn="base" hangingPunct="1">
        <a:spcBef>
          <a:spcPct val="20000"/>
        </a:spcBef>
        <a:spcAft>
          <a:spcPct val="0"/>
        </a:spcAft>
        <a:buClr>
          <a:srgbClr val="092E5C"/>
        </a:buClr>
        <a:buChar char="»"/>
        <a:defRPr sz="1600">
          <a:solidFill>
            <a:schemeClr val="tx2"/>
          </a:solidFill>
          <a:latin typeface="+mn-lt"/>
        </a:defRPr>
      </a:lvl6pPr>
      <a:lvl7pPr marL="2513013" indent="-228600" algn="l" rtl="0" eaLnBrk="1" fontAlgn="base" hangingPunct="1">
        <a:spcBef>
          <a:spcPct val="20000"/>
        </a:spcBef>
        <a:spcAft>
          <a:spcPct val="0"/>
        </a:spcAft>
        <a:buClr>
          <a:srgbClr val="092E5C"/>
        </a:buClr>
        <a:buChar char="»"/>
        <a:defRPr sz="1600">
          <a:solidFill>
            <a:schemeClr val="tx2"/>
          </a:solidFill>
          <a:latin typeface="+mn-lt"/>
        </a:defRPr>
      </a:lvl7pPr>
      <a:lvl8pPr marL="2970213" indent="-228600" algn="l" rtl="0" eaLnBrk="1" fontAlgn="base" hangingPunct="1">
        <a:spcBef>
          <a:spcPct val="20000"/>
        </a:spcBef>
        <a:spcAft>
          <a:spcPct val="0"/>
        </a:spcAft>
        <a:buClr>
          <a:srgbClr val="092E5C"/>
        </a:buClr>
        <a:buChar char="»"/>
        <a:defRPr sz="1600">
          <a:solidFill>
            <a:schemeClr val="tx2"/>
          </a:solidFill>
          <a:latin typeface="+mn-lt"/>
        </a:defRPr>
      </a:lvl8pPr>
      <a:lvl9pPr marL="3427413" indent="-228600" algn="l" rtl="0" eaLnBrk="1" fontAlgn="base" hangingPunct="1">
        <a:spcBef>
          <a:spcPct val="20000"/>
        </a:spcBef>
        <a:spcAft>
          <a:spcPct val="0"/>
        </a:spcAft>
        <a:buClr>
          <a:srgbClr val="092E5C"/>
        </a:buClr>
        <a:buChar char="»"/>
        <a:defRPr sz="16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133600"/>
            <a:ext cx="7772400" cy="1981200"/>
          </a:xfrm>
        </p:spPr>
        <p:txBody>
          <a:bodyPr/>
          <a:lstStyle/>
          <a:p>
            <a:r>
              <a:rPr lang="en-US" b="1" dirty="0"/>
              <a:t>OGC Interoperability Program</a:t>
            </a:r>
            <a:br>
              <a:rPr lang="en-US" b="1" dirty="0"/>
            </a:br>
            <a:r>
              <a:rPr lang="en-US" b="1" dirty="0"/>
              <a:t>Testbed-13 </a:t>
            </a:r>
            <a:br>
              <a:rPr lang="en-US" b="1" dirty="0"/>
            </a:br>
            <a:r>
              <a:rPr lang="en-US" b="1" dirty="0"/>
              <a:t/>
            </a:r>
            <a:br>
              <a:rPr lang="en-US" b="1" dirty="0"/>
            </a:br>
            <a:r>
              <a:rPr lang="en-US" b="1" dirty="0"/>
              <a:t>Earth Observation Clouds</a:t>
            </a:r>
            <a:endParaRPr lang="en-US" b="1" dirty="0">
              <a:latin typeface="+mn-lt"/>
            </a:endParaRPr>
          </a:p>
        </p:txBody>
      </p:sp>
      <p:sp>
        <p:nvSpPr>
          <p:cNvPr id="3" name="Subtitle 2"/>
          <p:cNvSpPr>
            <a:spLocks noGrp="1"/>
          </p:cNvSpPr>
          <p:nvPr>
            <p:ph type="subTitle" idx="1"/>
          </p:nvPr>
        </p:nvSpPr>
        <p:spPr>
          <a:xfrm>
            <a:off x="1447800" y="4267200"/>
            <a:ext cx="6400800" cy="1676400"/>
          </a:xfrm>
        </p:spPr>
        <p:txBody>
          <a:bodyPr/>
          <a:lstStyle/>
          <a:p>
            <a:r>
              <a:rPr lang="en-US" dirty="0"/>
              <a:t>Testbed-13 Demo </a:t>
            </a:r>
            <a:r>
              <a:rPr lang="en-US" dirty="0" smtClean="0"/>
              <a:t>Meeting</a:t>
            </a:r>
          </a:p>
          <a:p>
            <a:endParaRPr lang="en-US" dirty="0" smtClean="0"/>
          </a:p>
          <a:p>
            <a:r>
              <a:rPr lang="en-US" dirty="0"/>
              <a:t>December 12-13, 2017 </a:t>
            </a:r>
            <a:endParaRPr lang="en-US" dirty="0" smtClean="0"/>
          </a:p>
          <a:p>
            <a:r>
              <a:rPr lang="en-US" dirty="0" smtClean="0"/>
              <a:t>USGS </a:t>
            </a:r>
            <a:r>
              <a:rPr lang="en-US" dirty="0"/>
              <a:t>National Center in Reston, VA</a:t>
            </a:r>
          </a:p>
        </p:txBody>
      </p:sp>
      <p:sp>
        <p:nvSpPr>
          <p:cNvPr id="5" name="Slide Number Placeholder 4"/>
          <p:cNvSpPr>
            <a:spLocks noGrp="1"/>
          </p:cNvSpPr>
          <p:nvPr>
            <p:ph type="sldNum" sz="quarter" idx="11"/>
          </p:nvPr>
        </p:nvSpPr>
        <p:spPr/>
        <p:txBody>
          <a:bodyPr/>
          <a:lstStyle/>
          <a:p>
            <a:pPr>
              <a:defRPr/>
            </a:pPr>
            <a:fld id="{08BD8CA8-DA42-484A-8C65-92CBA5C05D7E}" type="slidenum">
              <a:rPr lang="en-US" smtClean="0"/>
              <a:pPr>
                <a:defRPr/>
              </a:pPr>
              <a:t>1</a:t>
            </a:fld>
            <a:endParaRPr lang="en-US" dirty="0"/>
          </a:p>
        </p:txBody>
      </p:sp>
      <p:sp>
        <p:nvSpPr>
          <p:cNvPr id="11" name="Footer Placeholder 3"/>
          <p:cNvSpPr>
            <a:spLocks noGrp="1"/>
          </p:cNvSpPr>
          <p:nvPr>
            <p:ph type="ftr" sz="quarter" idx="10"/>
          </p:nvPr>
        </p:nvSpPr>
        <p:spPr>
          <a:xfrm>
            <a:off x="3009900" y="6400800"/>
            <a:ext cx="3276600" cy="304800"/>
          </a:xfrm>
        </p:spPr>
        <p:txBody>
          <a:bodyPr/>
          <a:lstStyle/>
          <a:p>
            <a:r>
              <a:rPr lang="en-US" dirty="0" smtClean="0"/>
              <a:t>Copyright © 2017 Open Geospatial Consortium</a:t>
            </a:r>
            <a:endParaRPr lang="en-US" dirty="0"/>
          </a:p>
        </p:txBody>
      </p:sp>
    </p:spTree>
    <p:extLst>
      <p:ext uri="{BB962C8B-B14F-4D97-AF65-F5344CB8AC3E}">
        <p14:creationId xmlns:p14="http://schemas.microsoft.com/office/powerpoint/2010/main" val="33715356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Application Execution</a:t>
            </a:r>
            <a:endParaRPr lang="en-GB" dirty="0"/>
          </a:p>
        </p:txBody>
      </p:sp>
      <p:sp>
        <p:nvSpPr>
          <p:cNvPr id="3" name="Content Placeholder 2"/>
          <p:cNvSpPr>
            <a:spLocks noGrp="1"/>
          </p:cNvSpPr>
          <p:nvPr>
            <p:ph idx="1"/>
          </p:nvPr>
        </p:nvSpPr>
        <p:spPr/>
        <p:txBody>
          <a:bodyPr/>
          <a:lstStyle/>
          <a:p>
            <a:r>
              <a:rPr lang="en-GB" dirty="0"/>
              <a:t>The deployed applications appear as W P S process </a:t>
            </a:r>
            <a:r>
              <a:rPr lang="en-GB" dirty="0" smtClean="0"/>
              <a:t>offerings</a:t>
            </a:r>
          </a:p>
          <a:p>
            <a:r>
              <a:rPr lang="en-GB" dirty="0" smtClean="0"/>
              <a:t>Executing </a:t>
            </a:r>
            <a:r>
              <a:rPr lang="en-GB" dirty="0"/>
              <a:t>a deployed application, is simply a matter of using the </a:t>
            </a:r>
            <a:r>
              <a:rPr lang="en-GB" dirty="0" smtClean="0"/>
              <a:t>WPS </a:t>
            </a:r>
            <a:r>
              <a:rPr lang="en-GB" dirty="0"/>
              <a:t>Execute operation </a:t>
            </a:r>
          </a:p>
        </p:txBody>
      </p:sp>
      <p:sp>
        <p:nvSpPr>
          <p:cNvPr id="4" name="Footer Placeholder 3"/>
          <p:cNvSpPr>
            <a:spLocks noGrp="1"/>
          </p:cNvSpPr>
          <p:nvPr>
            <p:ph type="ftr" sz="quarter" idx="10"/>
          </p:nvPr>
        </p:nvSpPr>
        <p:spPr/>
        <p:txBody>
          <a:bodyPr/>
          <a:lstStyle/>
          <a:p>
            <a:pPr>
              <a:defRPr/>
            </a:pPr>
            <a:r>
              <a:rPr lang="en-US" smtClean="0"/>
              <a:t>Copyright © 2017 Open Geospatial Consortium</a:t>
            </a:r>
            <a:endParaRPr lang="en-US" dirty="0"/>
          </a:p>
        </p:txBody>
      </p:sp>
      <p:sp>
        <p:nvSpPr>
          <p:cNvPr id="5" name="Slide Number Placeholder 4"/>
          <p:cNvSpPr>
            <a:spLocks noGrp="1"/>
          </p:cNvSpPr>
          <p:nvPr>
            <p:ph type="sldNum" sz="quarter" idx="11"/>
          </p:nvPr>
        </p:nvSpPr>
        <p:spPr/>
        <p:txBody>
          <a:bodyPr/>
          <a:lstStyle/>
          <a:p>
            <a:pPr>
              <a:defRPr/>
            </a:pPr>
            <a:fld id="{08BD8CA8-DA42-484A-8C65-92CBA5C05D7E}" type="slidenum">
              <a:rPr lang="en-US" smtClean="0"/>
              <a:pPr>
                <a:defRPr/>
              </a:pPr>
              <a:t>10</a:t>
            </a:fld>
            <a:endParaRPr lang="en-US" dirty="0"/>
          </a:p>
        </p:txBody>
      </p:sp>
      <p:pic>
        <p:nvPicPr>
          <p:cNvPr id="6" name="Picture 5"/>
          <p:cNvPicPr>
            <a:picLocks noChangeAspect="1"/>
          </p:cNvPicPr>
          <p:nvPr/>
        </p:nvPicPr>
        <p:blipFill rotWithShape="1">
          <a:blip r:embed="rId2"/>
          <a:srcRect l="618" t="329" r="-1" b="65396"/>
          <a:stretch/>
        </p:blipFill>
        <p:spPr>
          <a:xfrm>
            <a:off x="3962400" y="2286000"/>
            <a:ext cx="4855766" cy="2364712"/>
          </a:xfrm>
          <a:prstGeom prst="rect">
            <a:avLst/>
          </a:prstGeom>
        </p:spPr>
      </p:pic>
      <p:pic>
        <p:nvPicPr>
          <p:cNvPr id="7" name="Picture 6"/>
          <p:cNvPicPr>
            <a:picLocks noChangeAspect="1"/>
          </p:cNvPicPr>
          <p:nvPr/>
        </p:nvPicPr>
        <p:blipFill rotWithShape="1">
          <a:blip r:embed="rId3"/>
          <a:srcRect b="61468"/>
          <a:stretch/>
        </p:blipFill>
        <p:spPr>
          <a:xfrm>
            <a:off x="762000" y="3505200"/>
            <a:ext cx="4856813" cy="2642503"/>
          </a:xfrm>
          <a:prstGeom prst="rect">
            <a:avLst/>
          </a:prstGeom>
        </p:spPr>
      </p:pic>
    </p:spTree>
    <p:extLst>
      <p:ext uri="{BB962C8B-B14F-4D97-AF65-F5344CB8AC3E}">
        <p14:creationId xmlns:p14="http://schemas.microsoft.com/office/powerpoint/2010/main" val="5533275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Application Execution Clients</a:t>
            </a:r>
            <a:endParaRPr lang="en-GB" dirty="0"/>
          </a:p>
        </p:txBody>
      </p:sp>
      <p:sp>
        <p:nvSpPr>
          <p:cNvPr id="3" name="Content Placeholder 2"/>
          <p:cNvSpPr>
            <a:spLocks noGrp="1"/>
          </p:cNvSpPr>
          <p:nvPr>
            <p:ph idx="1"/>
          </p:nvPr>
        </p:nvSpPr>
        <p:spPr/>
        <p:txBody>
          <a:bodyPr/>
          <a:lstStyle/>
          <a:p>
            <a:r>
              <a:rPr lang="en-GB" dirty="0" smtClean="0"/>
              <a:t>Execution clients can list </a:t>
            </a:r>
            <a:r>
              <a:rPr lang="en-GB" dirty="0"/>
              <a:t>of possible </a:t>
            </a:r>
            <a:r>
              <a:rPr lang="en-GB" dirty="0" smtClean="0"/>
              <a:t>inputs </a:t>
            </a:r>
            <a:r>
              <a:rPr lang="en-GB" dirty="0"/>
              <a:t>and submit the execution of the process on the selected platform</a:t>
            </a:r>
          </a:p>
        </p:txBody>
      </p:sp>
      <p:sp>
        <p:nvSpPr>
          <p:cNvPr id="4" name="Footer Placeholder 3"/>
          <p:cNvSpPr>
            <a:spLocks noGrp="1"/>
          </p:cNvSpPr>
          <p:nvPr>
            <p:ph type="ftr" sz="quarter" idx="10"/>
          </p:nvPr>
        </p:nvSpPr>
        <p:spPr/>
        <p:txBody>
          <a:bodyPr/>
          <a:lstStyle/>
          <a:p>
            <a:pPr>
              <a:defRPr/>
            </a:pPr>
            <a:r>
              <a:rPr lang="en-US" smtClean="0"/>
              <a:t>Copyright © 2017 Open Geospatial Consortium</a:t>
            </a:r>
            <a:endParaRPr lang="en-US" dirty="0"/>
          </a:p>
        </p:txBody>
      </p:sp>
      <p:sp>
        <p:nvSpPr>
          <p:cNvPr id="5" name="Slide Number Placeholder 4"/>
          <p:cNvSpPr>
            <a:spLocks noGrp="1"/>
          </p:cNvSpPr>
          <p:nvPr>
            <p:ph type="sldNum" sz="quarter" idx="11"/>
          </p:nvPr>
        </p:nvSpPr>
        <p:spPr/>
        <p:txBody>
          <a:bodyPr/>
          <a:lstStyle/>
          <a:p>
            <a:pPr>
              <a:defRPr/>
            </a:pPr>
            <a:fld id="{08BD8CA8-DA42-484A-8C65-92CBA5C05D7E}" type="slidenum">
              <a:rPr lang="en-US" smtClean="0"/>
              <a:pPr>
                <a:defRPr/>
              </a:pPr>
              <a:t>11</a:t>
            </a:fld>
            <a:endParaRPr lang="en-US" dirty="0"/>
          </a:p>
        </p:txBody>
      </p:sp>
      <p:pic>
        <p:nvPicPr>
          <p:cNvPr id="6" name="Picture 5"/>
          <p:cNvPicPr>
            <a:picLocks noChangeAspect="1"/>
          </p:cNvPicPr>
          <p:nvPr/>
        </p:nvPicPr>
        <p:blipFill>
          <a:blip r:embed="rId2"/>
          <a:stretch>
            <a:fillRect/>
          </a:stretch>
        </p:blipFill>
        <p:spPr>
          <a:xfrm>
            <a:off x="1600200" y="2209800"/>
            <a:ext cx="6858000" cy="4450572"/>
          </a:xfrm>
          <a:prstGeom prst="rect">
            <a:avLst/>
          </a:prstGeom>
        </p:spPr>
      </p:pic>
    </p:spTree>
    <p:extLst>
      <p:ext uri="{BB962C8B-B14F-4D97-AF65-F5344CB8AC3E}">
        <p14:creationId xmlns:p14="http://schemas.microsoft.com/office/powerpoint/2010/main" val="32611909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OWS Context Application Package </a:t>
            </a:r>
            <a:endParaRPr lang="en-GB" dirty="0"/>
          </a:p>
        </p:txBody>
      </p:sp>
      <p:sp>
        <p:nvSpPr>
          <p:cNvPr id="3" name="Content Placeholder 2"/>
          <p:cNvSpPr>
            <a:spLocks noGrp="1"/>
          </p:cNvSpPr>
          <p:nvPr>
            <p:ph idx="1"/>
          </p:nvPr>
        </p:nvSpPr>
        <p:spPr/>
        <p:txBody>
          <a:bodyPr/>
          <a:lstStyle/>
          <a:p>
            <a:r>
              <a:rPr lang="en-GB" dirty="0" smtClean="0"/>
              <a:t>Encapsulates </a:t>
            </a:r>
            <a:r>
              <a:rPr lang="en-GB" dirty="0"/>
              <a:t>user applications </a:t>
            </a:r>
            <a:r>
              <a:rPr lang="en-GB" dirty="0" smtClean="0"/>
              <a:t>and enables upload</a:t>
            </a:r>
            <a:r>
              <a:rPr lang="en-GB" dirty="0"/>
              <a:t>, deploy, </a:t>
            </a:r>
            <a:r>
              <a:rPr lang="en-GB" dirty="0" smtClean="0"/>
              <a:t>run </a:t>
            </a:r>
            <a:r>
              <a:rPr lang="en-GB" dirty="0"/>
              <a:t>and sharing between </a:t>
            </a:r>
            <a:r>
              <a:rPr lang="en-GB" dirty="0" smtClean="0"/>
              <a:t>platforms</a:t>
            </a:r>
            <a:endParaRPr lang="en-GB" dirty="0"/>
          </a:p>
          <a:p>
            <a:endParaRPr lang="en-GB" dirty="0"/>
          </a:p>
          <a:p>
            <a:r>
              <a:rPr lang="en-GB" dirty="0" smtClean="0"/>
              <a:t>The OWS Document conveys information :</a:t>
            </a:r>
            <a:endParaRPr lang="en-GB" dirty="0"/>
          </a:p>
          <a:p>
            <a:pPr lvl="1"/>
            <a:r>
              <a:rPr lang="en-GB" dirty="0" smtClean="0"/>
              <a:t>Application </a:t>
            </a:r>
            <a:r>
              <a:rPr lang="en-GB" dirty="0"/>
              <a:t>metadata (like description and author)</a:t>
            </a:r>
          </a:p>
          <a:p>
            <a:pPr lvl="1"/>
            <a:r>
              <a:rPr lang="en-GB" dirty="0" smtClean="0"/>
              <a:t>Application </a:t>
            </a:r>
            <a:r>
              <a:rPr lang="en-GB" dirty="0"/>
              <a:t>container and resource types</a:t>
            </a:r>
          </a:p>
          <a:p>
            <a:pPr lvl="1"/>
            <a:r>
              <a:rPr lang="en-GB" dirty="0" smtClean="0"/>
              <a:t>Application </a:t>
            </a:r>
            <a:r>
              <a:rPr lang="en-GB" dirty="0"/>
              <a:t>parameters</a:t>
            </a:r>
          </a:p>
          <a:p>
            <a:pPr lvl="1"/>
            <a:r>
              <a:rPr lang="en-GB" dirty="0" smtClean="0"/>
              <a:t>Input </a:t>
            </a:r>
            <a:r>
              <a:rPr lang="en-GB" dirty="0"/>
              <a:t>data and respective catalogue resources</a:t>
            </a:r>
          </a:p>
          <a:p>
            <a:pPr lvl="1"/>
            <a:r>
              <a:rPr lang="en-GB" dirty="0" smtClean="0"/>
              <a:t>Auxiliary </a:t>
            </a:r>
            <a:r>
              <a:rPr lang="en-GB" dirty="0"/>
              <a:t>map resources to support both the parameters and discovery </a:t>
            </a:r>
            <a:r>
              <a:rPr lang="en-GB" dirty="0" smtClean="0"/>
              <a:t>process</a:t>
            </a:r>
          </a:p>
          <a:p>
            <a:pPr lvl="1"/>
            <a:r>
              <a:rPr lang="en-GB" dirty="0" smtClean="0"/>
              <a:t>Information about output </a:t>
            </a:r>
            <a:r>
              <a:rPr lang="en-GB" dirty="0"/>
              <a:t>data</a:t>
            </a:r>
          </a:p>
          <a:p>
            <a:endParaRPr lang="en-GB" dirty="0"/>
          </a:p>
          <a:p>
            <a:endParaRPr lang="en-GB" dirty="0"/>
          </a:p>
          <a:p>
            <a:endParaRPr lang="en-GB" dirty="0"/>
          </a:p>
          <a:p>
            <a:endParaRPr lang="en-GB" dirty="0"/>
          </a:p>
          <a:p>
            <a:endParaRPr lang="en-GB" dirty="0"/>
          </a:p>
          <a:p>
            <a:r>
              <a:rPr lang="en-GB" dirty="0"/>
              <a:t>The goal of the exercise is to define a TEP Application Package taking in consideration past efforts on the OGC Web Services Context Document (OWS Context) and OGC Web Processing Service (WPS) as the means to integrate OGC services with well-established formats and protocols that are natively ready for interoperability within Cloud solutions.</a:t>
            </a:r>
          </a:p>
          <a:p>
            <a:endParaRPr lang="en-GB" dirty="0"/>
          </a:p>
          <a:p>
            <a:endParaRPr lang="en-GB" dirty="0"/>
          </a:p>
        </p:txBody>
      </p:sp>
      <p:sp>
        <p:nvSpPr>
          <p:cNvPr id="4" name="Footer Placeholder 3"/>
          <p:cNvSpPr>
            <a:spLocks noGrp="1"/>
          </p:cNvSpPr>
          <p:nvPr>
            <p:ph type="ftr" sz="quarter" idx="10"/>
          </p:nvPr>
        </p:nvSpPr>
        <p:spPr/>
        <p:txBody>
          <a:bodyPr/>
          <a:lstStyle/>
          <a:p>
            <a:pPr>
              <a:defRPr/>
            </a:pPr>
            <a:r>
              <a:rPr lang="en-US" smtClean="0"/>
              <a:t>Copyright © 2017 Open Geospatial Consortium</a:t>
            </a:r>
            <a:endParaRPr lang="en-US" dirty="0"/>
          </a:p>
        </p:txBody>
      </p:sp>
      <p:sp>
        <p:nvSpPr>
          <p:cNvPr id="5" name="Slide Number Placeholder 4"/>
          <p:cNvSpPr>
            <a:spLocks noGrp="1"/>
          </p:cNvSpPr>
          <p:nvPr>
            <p:ph type="sldNum" sz="quarter" idx="11"/>
          </p:nvPr>
        </p:nvSpPr>
        <p:spPr/>
        <p:txBody>
          <a:bodyPr/>
          <a:lstStyle/>
          <a:p>
            <a:pPr>
              <a:defRPr/>
            </a:pPr>
            <a:fld id="{08BD8CA8-DA42-484A-8C65-92CBA5C05D7E}" type="slidenum">
              <a:rPr lang="en-US" smtClean="0"/>
              <a:pPr>
                <a:defRPr/>
              </a:pPr>
              <a:t>12</a:t>
            </a:fld>
            <a:endParaRPr lang="en-US" dirty="0"/>
          </a:p>
        </p:txBody>
      </p:sp>
    </p:spTree>
    <p:extLst>
      <p:ext uri="{BB962C8B-B14F-4D97-AF65-F5344CB8AC3E}">
        <p14:creationId xmlns:p14="http://schemas.microsoft.com/office/powerpoint/2010/main" val="8052421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133600"/>
            <a:ext cx="7772400" cy="1981200"/>
          </a:xfrm>
        </p:spPr>
        <p:txBody>
          <a:bodyPr/>
          <a:lstStyle/>
          <a:p>
            <a:r>
              <a:rPr lang="en-US" b="1" dirty="0"/>
              <a:t>OGC Interoperability Program</a:t>
            </a:r>
            <a:br>
              <a:rPr lang="en-US" b="1" dirty="0"/>
            </a:br>
            <a:r>
              <a:rPr lang="en-US" b="1" dirty="0"/>
              <a:t>Testbed-13 </a:t>
            </a:r>
            <a:br>
              <a:rPr lang="en-US" b="1" dirty="0"/>
            </a:br>
            <a:r>
              <a:rPr lang="en-US" b="1" dirty="0"/>
              <a:t/>
            </a:r>
            <a:br>
              <a:rPr lang="en-US" b="1" dirty="0"/>
            </a:br>
            <a:r>
              <a:rPr lang="en-US" b="1" dirty="0"/>
              <a:t>Earth Observation Clouds</a:t>
            </a:r>
            <a:endParaRPr lang="en-US" b="1" dirty="0">
              <a:latin typeface="+mn-lt"/>
            </a:endParaRPr>
          </a:p>
        </p:txBody>
      </p:sp>
      <p:sp>
        <p:nvSpPr>
          <p:cNvPr id="3" name="Subtitle 2"/>
          <p:cNvSpPr>
            <a:spLocks noGrp="1"/>
          </p:cNvSpPr>
          <p:nvPr>
            <p:ph type="subTitle" idx="1"/>
          </p:nvPr>
        </p:nvSpPr>
        <p:spPr>
          <a:xfrm>
            <a:off x="1447800" y="4267200"/>
            <a:ext cx="6400800" cy="1676400"/>
          </a:xfrm>
        </p:spPr>
        <p:txBody>
          <a:bodyPr/>
          <a:lstStyle/>
          <a:p>
            <a:endParaRPr lang="en-US" dirty="0" smtClean="0"/>
          </a:p>
          <a:p>
            <a:endParaRPr lang="en-US" dirty="0"/>
          </a:p>
          <a:p>
            <a:r>
              <a:rPr lang="en-US" dirty="0" smtClean="0"/>
              <a:t>Thank You !</a:t>
            </a:r>
            <a:endParaRPr lang="en-US" dirty="0"/>
          </a:p>
        </p:txBody>
      </p:sp>
      <p:sp>
        <p:nvSpPr>
          <p:cNvPr id="5" name="Slide Number Placeholder 4"/>
          <p:cNvSpPr>
            <a:spLocks noGrp="1"/>
          </p:cNvSpPr>
          <p:nvPr>
            <p:ph type="sldNum" sz="quarter" idx="11"/>
          </p:nvPr>
        </p:nvSpPr>
        <p:spPr/>
        <p:txBody>
          <a:bodyPr/>
          <a:lstStyle/>
          <a:p>
            <a:pPr>
              <a:defRPr/>
            </a:pPr>
            <a:fld id="{08BD8CA8-DA42-484A-8C65-92CBA5C05D7E}" type="slidenum">
              <a:rPr lang="en-US" smtClean="0"/>
              <a:pPr>
                <a:defRPr/>
              </a:pPr>
              <a:t>13</a:t>
            </a:fld>
            <a:endParaRPr lang="en-US" dirty="0"/>
          </a:p>
        </p:txBody>
      </p:sp>
      <p:sp>
        <p:nvSpPr>
          <p:cNvPr id="11" name="Footer Placeholder 3"/>
          <p:cNvSpPr>
            <a:spLocks noGrp="1"/>
          </p:cNvSpPr>
          <p:nvPr>
            <p:ph type="ftr" sz="quarter" idx="10"/>
          </p:nvPr>
        </p:nvSpPr>
        <p:spPr>
          <a:xfrm>
            <a:off x="3009900" y="6400800"/>
            <a:ext cx="3276600" cy="304800"/>
          </a:xfrm>
        </p:spPr>
        <p:txBody>
          <a:bodyPr/>
          <a:lstStyle/>
          <a:p>
            <a:r>
              <a:rPr lang="en-US" dirty="0" smtClean="0"/>
              <a:t>Copyright © 2017 Open Geospatial Consortium</a:t>
            </a:r>
            <a:endParaRPr lang="en-US" dirty="0"/>
          </a:p>
        </p:txBody>
      </p:sp>
    </p:spTree>
    <p:extLst>
      <p:ext uri="{BB962C8B-B14F-4D97-AF65-F5344CB8AC3E}">
        <p14:creationId xmlns:p14="http://schemas.microsoft.com/office/powerpoint/2010/main" val="5894698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Earth Observation Clouds Thread</a:t>
            </a:r>
            <a:endParaRPr lang="en-GB" dirty="0"/>
          </a:p>
        </p:txBody>
      </p:sp>
      <p:sp>
        <p:nvSpPr>
          <p:cNvPr id="3" name="Content Placeholder 2"/>
          <p:cNvSpPr>
            <a:spLocks noGrp="1"/>
          </p:cNvSpPr>
          <p:nvPr>
            <p:ph idx="1"/>
          </p:nvPr>
        </p:nvSpPr>
        <p:spPr/>
        <p:txBody>
          <a:bodyPr/>
          <a:lstStyle/>
          <a:p>
            <a:r>
              <a:rPr lang="en-GB" dirty="0"/>
              <a:t>Support ESA’s Thematic Exploitation Platforms (TEP) by exercising envisioned workflows for algorithm </a:t>
            </a:r>
            <a:r>
              <a:rPr lang="en-GB" dirty="0" smtClean="0"/>
              <a:t>deployment</a:t>
            </a:r>
          </a:p>
          <a:p>
            <a:pPr lvl="1"/>
            <a:r>
              <a:rPr lang="en-GB" dirty="0" smtClean="0"/>
              <a:t>Exercising workflows </a:t>
            </a:r>
            <a:r>
              <a:rPr lang="en-GB" dirty="0"/>
              <a:t>for data integration, processing, and analytics based on algorithms developed by users that are deployed in multiple clouds.</a:t>
            </a:r>
          </a:p>
          <a:p>
            <a:endParaRPr lang="en-GB" dirty="0" smtClean="0"/>
          </a:p>
          <a:p>
            <a:r>
              <a:rPr lang="en-GB" dirty="0" smtClean="0"/>
              <a:t>Define </a:t>
            </a:r>
            <a:r>
              <a:rPr lang="en-GB" dirty="0"/>
              <a:t>Application Package, upload this package to the Thematic Exploitation Platform (TEP), and deploy it on infrastructure that is provided as a service (</a:t>
            </a:r>
            <a:r>
              <a:rPr lang="en-GB" dirty="0" err="1"/>
              <a:t>IaaS</a:t>
            </a:r>
            <a:r>
              <a:rPr lang="en-GB" dirty="0"/>
              <a:t>) for testing and </a:t>
            </a:r>
            <a:r>
              <a:rPr lang="en-GB" dirty="0" smtClean="0"/>
              <a:t>execution.</a:t>
            </a:r>
          </a:p>
          <a:p>
            <a:endParaRPr lang="en-GB" dirty="0" smtClean="0"/>
          </a:p>
          <a:p>
            <a:r>
              <a:rPr lang="en-GB" dirty="0" smtClean="0"/>
              <a:t>Engineering Reports: </a:t>
            </a:r>
          </a:p>
          <a:p>
            <a:pPr lvl="1"/>
            <a:r>
              <a:rPr lang="en-GB" dirty="0" smtClean="0"/>
              <a:t>Application Package (</a:t>
            </a:r>
            <a:r>
              <a:rPr lang="fi-FI" dirty="0"/>
              <a:t>OGC 17-</a:t>
            </a:r>
            <a:r>
              <a:rPr lang="fi-FI" dirty="0" smtClean="0"/>
              <a:t>023)</a:t>
            </a:r>
            <a:endParaRPr lang="fi-FI" dirty="0"/>
          </a:p>
          <a:p>
            <a:pPr lvl="1"/>
            <a:r>
              <a:rPr lang="en-GB" dirty="0" smtClean="0"/>
              <a:t>Application </a:t>
            </a:r>
            <a:r>
              <a:rPr lang="en-GB" dirty="0"/>
              <a:t>Deployment &amp; Execution </a:t>
            </a:r>
            <a:r>
              <a:rPr lang="en-GB" dirty="0" smtClean="0"/>
              <a:t>Service (</a:t>
            </a:r>
            <a:r>
              <a:rPr lang="fi-FI" dirty="0"/>
              <a:t>OGC 17-</a:t>
            </a:r>
            <a:r>
              <a:rPr lang="fi-FI" dirty="0" smtClean="0"/>
              <a:t>024)</a:t>
            </a:r>
            <a:endParaRPr lang="en-GB" dirty="0"/>
          </a:p>
          <a:p>
            <a:pPr lvl="1"/>
            <a:endParaRPr lang="en-GB" dirty="0"/>
          </a:p>
          <a:p>
            <a:pPr lvl="1"/>
            <a:endParaRPr lang="en-GB" dirty="0" smtClean="0"/>
          </a:p>
          <a:p>
            <a:endParaRPr lang="en-GB" dirty="0" smtClean="0"/>
          </a:p>
          <a:p>
            <a:endParaRPr lang="en-GB" dirty="0"/>
          </a:p>
        </p:txBody>
      </p:sp>
      <p:sp>
        <p:nvSpPr>
          <p:cNvPr id="4" name="Footer Placeholder 3"/>
          <p:cNvSpPr>
            <a:spLocks noGrp="1"/>
          </p:cNvSpPr>
          <p:nvPr>
            <p:ph type="ftr" sz="quarter" idx="10"/>
          </p:nvPr>
        </p:nvSpPr>
        <p:spPr/>
        <p:txBody>
          <a:bodyPr/>
          <a:lstStyle/>
          <a:p>
            <a:pPr>
              <a:defRPr/>
            </a:pPr>
            <a:r>
              <a:rPr lang="en-US" smtClean="0"/>
              <a:t>Copyright © 2017 Open Geospatial Consortium</a:t>
            </a:r>
            <a:endParaRPr lang="en-US" dirty="0"/>
          </a:p>
        </p:txBody>
      </p:sp>
      <p:sp>
        <p:nvSpPr>
          <p:cNvPr id="5" name="Slide Number Placeholder 4"/>
          <p:cNvSpPr>
            <a:spLocks noGrp="1"/>
          </p:cNvSpPr>
          <p:nvPr>
            <p:ph type="sldNum" sz="quarter" idx="11"/>
          </p:nvPr>
        </p:nvSpPr>
        <p:spPr/>
        <p:txBody>
          <a:bodyPr/>
          <a:lstStyle/>
          <a:p>
            <a:pPr>
              <a:defRPr/>
            </a:pPr>
            <a:fld id="{08BD8CA8-DA42-484A-8C65-92CBA5C05D7E}" type="slidenum">
              <a:rPr lang="en-US" smtClean="0"/>
              <a:pPr>
                <a:defRPr/>
              </a:pPr>
              <a:t>2</a:t>
            </a:fld>
            <a:endParaRPr lang="en-US" dirty="0"/>
          </a:p>
        </p:txBody>
      </p:sp>
    </p:spTree>
    <p:extLst>
      <p:ext uri="{BB962C8B-B14F-4D97-AF65-F5344CB8AC3E}">
        <p14:creationId xmlns:p14="http://schemas.microsoft.com/office/powerpoint/2010/main" val="18971853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ESA Thematic Exploitation Platforms</a:t>
            </a:r>
            <a:endParaRPr lang="en-GB" dirty="0"/>
          </a:p>
        </p:txBody>
      </p:sp>
      <p:sp>
        <p:nvSpPr>
          <p:cNvPr id="3" name="Content Placeholder 2"/>
          <p:cNvSpPr>
            <a:spLocks noGrp="1"/>
          </p:cNvSpPr>
          <p:nvPr>
            <p:ph idx="1"/>
          </p:nvPr>
        </p:nvSpPr>
        <p:spPr/>
        <p:txBody>
          <a:bodyPr/>
          <a:lstStyle/>
          <a:p>
            <a:r>
              <a:rPr lang="en-GB" dirty="0" smtClean="0"/>
              <a:t>An </a:t>
            </a:r>
            <a:r>
              <a:rPr lang="en-GB" dirty="0"/>
              <a:t>ecosystem of computing platforms </a:t>
            </a:r>
            <a:r>
              <a:rPr lang="en-GB" dirty="0" smtClean="0"/>
              <a:t>aggregated </a:t>
            </a:r>
            <a:r>
              <a:rPr lang="en-GB" dirty="0"/>
              <a:t>around an Earth Science thematic area. </a:t>
            </a:r>
            <a:endParaRPr lang="en-GB" dirty="0" smtClean="0"/>
          </a:p>
          <a:p>
            <a:endParaRPr lang="en-GB" dirty="0"/>
          </a:p>
          <a:p>
            <a:r>
              <a:rPr lang="en-GB" dirty="0" smtClean="0"/>
              <a:t>Define scenarios </a:t>
            </a:r>
            <a:r>
              <a:rPr lang="en-GB" dirty="0"/>
              <a:t>with data and ICT provision </a:t>
            </a:r>
            <a:endParaRPr lang="en-GB" dirty="0" smtClean="0"/>
          </a:p>
          <a:p>
            <a:pPr lvl="1"/>
            <a:r>
              <a:rPr lang="en-GB" dirty="0" smtClean="0"/>
              <a:t>Earth </a:t>
            </a:r>
            <a:r>
              <a:rPr lang="en-GB" dirty="0"/>
              <a:t>Observation data exploitation (</a:t>
            </a:r>
            <a:r>
              <a:rPr lang="en-GB" dirty="0" smtClean="0"/>
              <a:t>user </a:t>
            </a:r>
            <a:r>
              <a:rPr lang="en-GB" dirty="0"/>
              <a:t>discovers and manipulates data</a:t>
            </a:r>
            <a:r>
              <a:rPr lang="en-GB" dirty="0" smtClean="0"/>
              <a:t>)</a:t>
            </a:r>
          </a:p>
          <a:p>
            <a:pPr lvl="1"/>
            <a:r>
              <a:rPr lang="en-GB" dirty="0" smtClean="0"/>
              <a:t>New </a:t>
            </a:r>
            <a:r>
              <a:rPr lang="en-GB" dirty="0"/>
              <a:t>service development </a:t>
            </a:r>
            <a:r>
              <a:rPr lang="en-GB" dirty="0" smtClean="0"/>
              <a:t>(user </a:t>
            </a:r>
            <a:r>
              <a:rPr lang="en-GB" dirty="0"/>
              <a:t>deploys a new processor) </a:t>
            </a:r>
            <a:endParaRPr lang="en-GB" dirty="0" smtClean="0"/>
          </a:p>
          <a:p>
            <a:pPr lvl="1"/>
            <a:r>
              <a:rPr lang="en-GB" dirty="0" smtClean="0"/>
              <a:t>New product </a:t>
            </a:r>
            <a:r>
              <a:rPr lang="en-GB" dirty="0"/>
              <a:t>development </a:t>
            </a:r>
            <a:r>
              <a:rPr lang="en-GB" dirty="0" smtClean="0"/>
              <a:t>(user publishes </a:t>
            </a:r>
            <a:r>
              <a:rPr lang="en-GB" dirty="0"/>
              <a:t>new results)</a:t>
            </a:r>
          </a:p>
        </p:txBody>
      </p:sp>
      <p:sp>
        <p:nvSpPr>
          <p:cNvPr id="4" name="Footer Placeholder 3"/>
          <p:cNvSpPr>
            <a:spLocks noGrp="1"/>
          </p:cNvSpPr>
          <p:nvPr>
            <p:ph type="ftr" sz="quarter" idx="10"/>
          </p:nvPr>
        </p:nvSpPr>
        <p:spPr/>
        <p:txBody>
          <a:bodyPr/>
          <a:lstStyle/>
          <a:p>
            <a:pPr>
              <a:defRPr/>
            </a:pPr>
            <a:r>
              <a:rPr lang="en-US" smtClean="0"/>
              <a:t>Copyright © 2017 Open Geospatial Consortium</a:t>
            </a:r>
            <a:endParaRPr lang="en-US" dirty="0"/>
          </a:p>
        </p:txBody>
      </p:sp>
      <p:sp>
        <p:nvSpPr>
          <p:cNvPr id="5" name="Slide Number Placeholder 4"/>
          <p:cNvSpPr>
            <a:spLocks noGrp="1"/>
          </p:cNvSpPr>
          <p:nvPr>
            <p:ph type="sldNum" sz="quarter" idx="11"/>
          </p:nvPr>
        </p:nvSpPr>
        <p:spPr/>
        <p:txBody>
          <a:bodyPr/>
          <a:lstStyle/>
          <a:p>
            <a:pPr>
              <a:defRPr/>
            </a:pPr>
            <a:fld id="{08BD8CA8-DA42-484A-8C65-92CBA5C05D7E}" type="slidenum">
              <a:rPr lang="en-US" smtClean="0"/>
              <a:pPr>
                <a:defRPr/>
              </a:pPr>
              <a:t>3</a:t>
            </a:fld>
            <a:endParaRPr lang="en-US" dirty="0"/>
          </a:p>
        </p:txBody>
      </p:sp>
      <p:pic>
        <p:nvPicPr>
          <p:cNvPr id="6" name="Picture 5"/>
          <p:cNvPicPr>
            <a:picLocks noChangeAspect="1"/>
          </p:cNvPicPr>
          <p:nvPr/>
        </p:nvPicPr>
        <p:blipFill>
          <a:blip r:embed="rId2"/>
          <a:stretch>
            <a:fillRect/>
          </a:stretch>
        </p:blipFill>
        <p:spPr>
          <a:xfrm>
            <a:off x="1524000" y="4267200"/>
            <a:ext cx="2987501" cy="2133600"/>
          </a:xfrm>
          <a:prstGeom prst="rect">
            <a:avLst/>
          </a:prstGeom>
        </p:spPr>
      </p:pic>
      <p:pic>
        <p:nvPicPr>
          <p:cNvPr id="7" name="Picture 6"/>
          <p:cNvPicPr>
            <a:picLocks noChangeAspect="1"/>
          </p:cNvPicPr>
          <p:nvPr/>
        </p:nvPicPr>
        <p:blipFill>
          <a:blip r:embed="rId3"/>
          <a:stretch>
            <a:fillRect/>
          </a:stretch>
        </p:blipFill>
        <p:spPr>
          <a:xfrm>
            <a:off x="4800977" y="1752600"/>
            <a:ext cx="4324421" cy="762000"/>
          </a:xfrm>
          <a:prstGeom prst="rect">
            <a:avLst/>
          </a:prstGeom>
        </p:spPr>
      </p:pic>
      <p:pic>
        <p:nvPicPr>
          <p:cNvPr id="8" name="Picture 7"/>
          <p:cNvPicPr>
            <a:picLocks noChangeAspect="1"/>
          </p:cNvPicPr>
          <p:nvPr/>
        </p:nvPicPr>
        <p:blipFill>
          <a:blip r:embed="rId4"/>
          <a:stretch>
            <a:fillRect/>
          </a:stretch>
        </p:blipFill>
        <p:spPr>
          <a:xfrm>
            <a:off x="5289424" y="4267200"/>
            <a:ext cx="3473575" cy="1905000"/>
          </a:xfrm>
          <a:prstGeom prst="rect">
            <a:avLst/>
          </a:prstGeom>
        </p:spPr>
      </p:pic>
    </p:spTree>
    <p:extLst>
      <p:ext uri="{BB962C8B-B14F-4D97-AF65-F5344CB8AC3E}">
        <p14:creationId xmlns:p14="http://schemas.microsoft.com/office/powerpoint/2010/main" val="36784954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EOC Thread Activity</a:t>
            </a:r>
            <a:endParaRPr lang="en-GB" dirty="0"/>
          </a:p>
        </p:txBody>
      </p:sp>
      <p:sp>
        <p:nvSpPr>
          <p:cNvPr id="3" name="Content Placeholder 2"/>
          <p:cNvSpPr>
            <a:spLocks noGrp="1"/>
          </p:cNvSpPr>
          <p:nvPr>
            <p:ph idx="1"/>
          </p:nvPr>
        </p:nvSpPr>
        <p:spPr/>
        <p:txBody>
          <a:bodyPr/>
          <a:lstStyle/>
          <a:p>
            <a:r>
              <a:rPr lang="en-GB" dirty="0" smtClean="0"/>
              <a:t>Identified </a:t>
            </a:r>
            <a:r>
              <a:rPr lang="en-GB" dirty="0"/>
              <a:t>a strategy for packaging an </a:t>
            </a:r>
            <a:r>
              <a:rPr lang="en-GB" dirty="0" smtClean="0"/>
              <a:t/>
            </a:r>
            <a:br>
              <a:rPr lang="en-GB" dirty="0" smtClean="0"/>
            </a:br>
            <a:r>
              <a:rPr lang="en-GB" dirty="0" smtClean="0"/>
              <a:t>application </a:t>
            </a:r>
            <a:r>
              <a:rPr lang="en-GB" dirty="0"/>
              <a:t>in a Cloud environment that </a:t>
            </a:r>
            <a:r>
              <a:rPr lang="en-GB" dirty="0" smtClean="0"/>
              <a:t/>
            </a:r>
            <a:br>
              <a:rPr lang="en-GB" dirty="0" smtClean="0"/>
            </a:br>
            <a:r>
              <a:rPr lang="en-GB" dirty="0" smtClean="0"/>
              <a:t>will </a:t>
            </a:r>
            <a:r>
              <a:rPr lang="en-GB" dirty="0"/>
              <a:t>be able to run in </a:t>
            </a:r>
            <a:r>
              <a:rPr lang="en-GB" dirty="0" smtClean="0"/>
              <a:t>different </a:t>
            </a:r>
            <a:r>
              <a:rPr lang="en-GB" dirty="0"/>
              <a:t>computing </a:t>
            </a:r>
            <a:r>
              <a:rPr lang="en-GB" dirty="0" smtClean="0"/>
              <a:t/>
            </a:r>
            <a:br>
              <a:rPr lang="en-GB" dirty="0" smtClean="0"/>
            </a:br>
            <a:r>
              <a:rPr lang="en-GB" dirty="0" smtClean="0"/>
              <a:t>production </a:t>
            </a:r>
            <a:r>
              <a:rPr lang="en-GB" dirty="0"/>
              <a:t>centres</a:t>
            </a:r>
            <a:r>
              <a:rPr lang="en-GB" dirty="0" smtClean="0"/>
              <a:t>.</a:t>
            </a:r>
          </a:p>
          <a:p>
            <a:pPr marL="0" indent="0">
              <a:buNone/>
            </a:pPr>
            <a:endParaRPr lang="en-GB" dirty="0"/>
          </a:p>
          <a:p>
            <a:r>
              <a:rPr lang="en-GB" dirty="0" smtClean="0"/>
              <a:t>Applications </a:t>
            </a:r>
            <a:r>
              <a:rPr lang="en-GB" dirty="0"/>
              <a:t>were selected from the Forestry thematic exploitation platform and from the Geo hazards </a:t>
            </a:r>
            <a:r>
              <a:rPr lang="en-GB" dirty="0" err="1"/>
              <a:t>tep</a:t>
            </a:r>
            <a:r>
              <a:rPr lang="en-GB" dirty="0"/>
              <a:t> </a:t>
            </a:r>
          </a:p>
        </p:txBody>
      </p:sp>
      <p:sp>
        <p:nvSpPr>
          <p:cNvPr id="4" name="Footer Placeholder 3"/>
          <p:cNvSpPr>
            <a:spLocks noGrp="1"/>
          </p:cNvSpPr>
          <p:nvPr>
            <p:ph type="ftr" sz="quarter" idx="10"/>
          </p:nvPr>
        </p:nvSpPr>
        <p:spPr/>
        <p:txBody>
          <a:bodyPr/>
          <a:lstStyle/>
          <a:p>
            <a:pPr>
              <a:defRPr/>
            </a:pPr>
            <a:r>
              <a:rPr lang="en-US" smtClean="0"/>
              <a:t>Copyright © 2017 Open Geospatial Consortium</a:t>
            </a:r>
            <a:endParaRPr lang="en-US" dirty="0"/>
          </a:p>
        </p:txBody>
      </p:sp>
      <p:sp>
        <p:nvSpPr>
          <p:cNvPr id="5" name="Slide Number Placeholder 4"/>
          <p:cNvSpPr>
            <a:spLocks noGrp="1"/>
          </p:cNvSpPr>
          <p:nvPr>
            <p:ph type="sldNum" sz="quarter" idx="11"/>
          </p:nvPr>
        </p:nvSpPr>
        <p:spPr/>
        <p:txBody>
          <a:bodyPr/>
          <a:lstStyle/>
          <a:p>
            <a:pPr>
              <a:defRPr/>
            </a:pPr>
            <a:fld id="{08BD8CA8-DA42-484A-8C65-92CBA5C05D7E}" type="slidenum">
              <a:rPr lang="en-US" smtClean="0"/>
              <a:pPr>
                <a:defRPr/>
              </a:pPr>
              <a:t>4</a:t>
            </a:fld>
            <a:endParaRPr lang="en-US" dirty="0"/>
          </a:p>
        </p:txBody>
      </p:sp>
      <p:pic>
        <p:nvPicPr>
          <p:cNvPr id="6" name="Picture 5"/>
          <p:cNvPicPr>
            <a:picLocks noChangeAspect="1"/>
          </p:cNvPicPr>
          <p:nvPr/>
        </p:nvPicPr>
        <p:blipFill>
          <a:blip r:embed="rId2"/>
          <a:stretch>
            <a:fillRect/>
          </a:stretch>
        </p:blipFill>
        <p:spPr>
          <a:xfrm>
            <a:off x="5943600" y="1143000"/>
            <a:ext cx="2949225" cy="2057400"/>
          </a:xfrm>
          <a:prstGeom prst="rect">
            <a:avLst/>
          </a:prstGeom>
        </p:spPr>
      </p:pic>
      <p:pic>
        <p:nvPicPr>
          <p:cNvPr id="7" name="Picture 6"/>
          <p:cNvPicPr>
            <a:picLocks noChangeAspect="1"/>
          </p:cNvPicPr>
          <p:nvPr/>
        </p:nvPicPr>
        <p:blipFill>
          <a:blip r:embed="rId3"/>
          <a:stretch>
            <a:fillRect/>
          </a:stretch>
        </p:blipFill>
        <p:spPr>
          <a:xfrm>
            <a:off x="2057400" y="4495800"/>
            <a:ext cx="3115733" cy="1752600"/>
          </a:xfrm>
          <a:prstGeom prst="rect">
            <a:avLst/>
          </a:prstGeom>
        </p:spPr>
      </p:pic>
      <p:pic>
        <p:nvPicPr>
          <p:cNvPr id="8" name="Picture 7"/>
          <p:cNvPicPr>
            <a:picLocks noChangeAspect="1"/>
          </p:cNvPicPr>
          <p:nvPr/>
        </p:nvPicPr>
        <p:blipFill>
          <a:blip r:embed="rId4"/>
          <a:stretch>
            <a:fillRect/>
          </a:stretch>
        </p:blipFill>
        <p:spPr>
          <a:xfrm>
            <a:off x="5791200" y="4495800"/>
            <a:ext cx="3115733" cy="1752600"/>
          </a:xfrm>
          <a:prstGeom prst="rect">
            <a:avLst/>
          </a:prstGeom>
        </p:spPr>
      </p:pic>
    </p:spTree>
    <p:extLst>
      <p:ext uri="{BB962C8B-B14F-4D97-AF65-F5344CB8AC3E}">
        <p14:creationId xmlns:p14="http://schemas.microsoft.com/office/powerpoint/2010/main" val="17833425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Application Package</a:t>
            </a:r>
            <a:endParaRPr lang="en-GB" dirty="0"/>
          </a:p>
        </p:txBody>
      </p:sp>
      <p:sp>
        <p:nvSpPr>
          <p:cNvPr id="3" name="Content Placeholder 2"/>
          <p:cNvSpPr>
            <a:spLocks noGrp="1"/>
          </p:cNvSpPr>
          <p:nvPr>
            <p:ph idx="1"/>
          </p:nvPr>
        </p:nvSpPr>
        <p:spPr/>
        <p:txBody>
          <a:bodyPr/>
          <a:lstStyle/>
          <a:p>
            <a:r>
              <a:rPr lang="en-GB" dirty="0"/>
              <a:t>The Application Package contains all the information necessary to allow applications to be specified and </a:t>
            </a:r>
            <a:r>
              <a:rPr lang="en-GB" dirty="0" smtClean="0"/>
              <a:t>deployed</a:t>
            </a:r>
            <a:endParaRPr lang="en-GB" dirty="0"/>
          </a:p>
          <a:p>
            <a:r>
              <a:rPr lang="en-GB" dirty="0" smtClean="0"/>
              <a:t>Consensus to </a:t>
            </a:r>
            <a:r>
              <a:rPr lang="en-GB" dirty="0"/>
              <a:t>use the </a:t>
            </a:r>
            <a:r>
              <a:rPr lang="en-GB" dirty="0" smtClean="0"/>
              <a:t>OWS  </a:t>
            </a:r>
            <a:r>
              <a:rPr lang="en-GB" dirty="0"/>
              <a:t>Context documents to convey </a:t>
            </a:r>
            <a:endParaRPr lang="en-GB" dirty="0" smtClean="0"/>
          </a:p>
          <a:p>
            <a:pPr lvl="1"/>
            <a:r>
              <a:rPr lang="en-GB" dirty="0" smtClean="0"/>
              <a:t>information </a:t>
            </a:r>
            <a:r>
              <a:rPr lang="en-GB" dirty="0"/>
              <a:t>about the </a:t>
            </a:r>
            <a:r>
              <a:rPr lang="en-GB" dirty="0" smtClean="0"/>
              <a:t>Docker container </a:t>
            </a:r>
            <a:br>
              <a:rPr lang="en-GB" dirty="0" smtClean="0"/>
            </a:br>
            <a:r>
              <a:rPr lang="en-GB" dirty="0" smtClean="0"/>
              <a:t>providing a </a:t>
            </a:r>
            <a:r>
              <a:rPr lang="en-GB" dirty="0"/>
              <a:t>consistent environment </a:t>
            </a:r>
            <a:r>
              <a:rPr lang="en-GB" dirty="0" smtClean="0"/>
              <a:t>for </a:t>
            </a:r>
            <a:r>
              <a:rPr lang="en-GB" dirty="0"/>
              <a:t>execution </a:t>
            </a:r>
            <a:endParaRPr lang="en-GB" dirty="0" smtClean="0"/>
          </a:p>
          <a:p>
            <a:pPr lvl="1"/>
            <a:r>
              <a:rPr lang="en-GB" dirty="0" smtClean="0"/>
              <a:t>WPS </a:t>
            </a:r>
            <a:r>
              <a:rPr lang="en-GB" dirty="0"/>
              <a:t>as the execution </a:t>
            </a:r>
            <a:r>
              <a:rPr lang="en-GB" dirty="0" smtClean="0"/>
              <a:t>interface</a:t>
            </a:r>
          </a:p>
          <a:p>
            <a:pPr lvl="1"/>
            <a:r>
              <a:rPr lang="en-GB" dirty="0" smtClean="0"/>
              <a:t>information </a:t>
            </a:r>
            <a:r>
              <a:rPr lang="en-GB" dirty="0"/>
              <a:t>about the input data and respective </a:t>
            </a:r>
            <a:r>
              <a:rPr lang="en-GB" dirty="0" smtClean="0"/>
              <a:t/>
            </a:r>
            <a:br>
              <a:rPr lang="en-GB" dirty="0" smtClean="0"/>
            </a:br>
            <a:r>
              <a:rPr lang="en-GB" dirty="0" smtClean="0"/>
              <a:t>OpenSearch </a:t>
            </a:r>
            <a:r>
              <a:rPr lang="en-GB" dirty="0"/>
              <a:t>catalogue end points </a:t>
            </a:r>
            <a:r>
              <a:rPr lang="en-GB" dirty="0" smtClean="0"/>
              <a:t/>
            </a:r>
            <a:br>
              <a:rPr lang="en-GB" dirty="0" smtClean="0"/>
            </a:br>
            <a:endParaRPr lang="en-GB" dirty="0" smtClean="0"/>
          </a:p>
          <a:p>
            <a:r>
              <a:rPr lang="en-GB" dirty="0" smtClean="0"/>
              <a:t>Used </a:t>
            </a:r>
            <a:r>
              <a:rPr lang="en-GB" dirty="0"/>
              <a:t>as input parameter to a dedicated </a:t>
            </a:r>
            <a:r>
              <a:rPr lang="en-GB" dirty="0" smtClean="0"/>
              <a:t>WPS </a:t>
            </a:r>
            <a:r>
              <a:rPr lang="en-GB" dirty="0"/>
              <a:t>service that will create and deploy the application as a new </a:t>
            </a:r>
            <a:r>
              <a:rPr lang="en-GB" dirty="0" smtClean="0"/>
              <a:t>WPS </a:t>
            </a:r>
            <a:r>
              <a:rPr lang="en-GB" dirty="0"/>
              <a:t>process </a:t>
            </a:r>
            <a:r>
              <a:rPr lang="en-GB" dirty="0" smtClean="0"/>
              <a:t>offering</a:t>
            </a:r>
          </a:p>
          <a:p>
            <a:pPr lvl="1"/>
            <a:r>
              <a:rPr lang="en-GB" dirty="0" smtClean="0"/>
              <a:t>An alternate approach is also presented to derive an WPS process offering from the OWS Context for deployment on a transactional WPS</a:t>
            </a:r>
            <a:endParaRPr lang="en-GB" dirty="0"/>
          </a:p>
        </p:txBody>
      </p:sp>
      <p:sp>
        <p:nvSpPr>
          <p:cNvPr id="4" name="Footer Placeholder 3"/>
          <p:cNvSpPr>
            <a:spLocks noGrp="1"/>
          </p:cNvSpPr>
          <p:nvPr>
            <p:ph type="ftr" sz="quarter" idx="10"/>
          </p:nvPr>
        </p:nvSpPr>
        <p:spPr/>
        <p:txBody>
          <a:bodyPr/>
          <a:lstStyle/>
          <a:p>
            <a:pPr>
              <a:defRPr/>
            </a:pPr>
            <a:r>
              <a:rPr lang="en-US" smtClean="0"/>
              <a:t>Copyright © 2017 Open Geospatial Consortium</a:t>
            </a:r>
            <a:endParaRPr lang="en-US" dirty="0"/>
          </a:p>
        </p:txBody>
      </p:sp>
      <p:sp>
        <p:nvSpPr>
          <p:cNvPr id="5" name="Slide Number Placeholder 4"/>
          <p:cNvSpPr>
            <a:spLocks noGrp="1"/>
          </p:cNvSpPr>
          <p:nvPr>
            <p:ph type="sldNum" sz="quarter" idx="11"/>
          </p:nvPr>
        </p:nvSpPr>
        <p:spPr/>
        <p:txBody>
          <a:bodyPr/>
          <a:lstStyle/>
          <a:p>
            <a:pPr>
              <a:defRPr/>
            </a:pPr>
            <a:fld id="{08BD8CA8-DA42-484A-8C65-92CBA5C05D7E}" type="slidenum">
              <a:rPr lang="en-US" smtClean="0"/>
              <a:pPr>
                <a:defRPr/>
              </a:pPr>
              <a:t>5</a:t>
            </a:fld>
            <a:endParaRPr lang="en-US" dirty="0"/>
          </a:p>
        </p:txBody>
      </p:sp>
      <p:pic>
        <p:nvPicPr>
          <p:cNvPr id="7" name="Picture 6"/>
          <p:cNvPicPr>
            <a:picLocks noChangeAspect="1"/>
          </p:cNvPicPr>
          <p:nvPr/>
        </p:nvPicPr>
        <p:blipFill>
          <a:blip r:embed="rId2"/>
          <a:stretch>
            <a:fillRect/>
          </a:stretch>
        </p:blipFill>
        <p:spPr>
          <a:xfrm>
            <a:off x="6631530" y="2514600"/>
            <a:ext cx="2148515" cy="1709253"/>
          </a:xfrm>
          <a:prstGeom prst="rect">
            <a:avLst/>
          </a:prstGeom>
        </p:spPr>
      </p:pic>
    </p:spTree>
    <p:extLst>
      <p:ext uri="{BB962C8B-B14F-4D97-AF65-F5344CB8AC3E}">
        <p14:creationId xmlns:p14="http://schemas.microsoft.com/office/powerpoint/2010/main" val="15084463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Application Package</a:t>
            </a:r>
          </a:p>
        </p:txBody>
      </p:sp>
      <p:sp>
        <p:nvSpPr>
          <p:cNvPr id="3" name="Content Placeholder 2"/>
          <p:cNvSpPr>
            <a:spLocks noGrp="1"/>
          </p:cNvSpPr>
          <p:nvPr>
            <p:ph idx="1"/>
          </p:nvPr>
        </p:nvSpPr>
        <p:spPr/>
        <p:txBody>
          <a:bodyPr/>
          <a:lstStyle/>
          <a:p>
            <a:r>
              <a:rPr lang="en-GB" dirty="0" smtClean="0"/>
              <a:t>Specific profile for the OWC Context Object at feed Level</a:t>
            </a:r>
          </a:p>
          <a:p>
            <a:endParaRPr lang="en-GB" dirty="0"/>
          </a:p>
          <a:p>
            <a:endParaRPr lang="en-GB" dirty="0" smtClean="0"/>
          </a:p>
          <a:p>
            <a:endParaRPr lang="en-GB" dirty="0"/>
          </a:p>
          <a:p>
            <a:endParaRPr lang="en-GB" dirty="0" smtClean="0"/>
          </a:p>
          <a:p>
            <a:endParaRPr lang="en-GB" dirty="0"/>
          </a:p>
          <a:p>
            <a:endParaRPr lang="en-GB" dirty="0" smtClean="0"/>
          </a:p>
          <a:p>
            <a:r>
              <a:rPr lang="en-GB" dirty="0"/>
              <a:t>The Application Package information model uses the </a:t>
            </a:r>
            <a:r>
              <a:rPr lang="en-GB" dirty="0" err="1"/>
              <a:t>ows:Resource</a:t>
            </a:r>
            <a:r>
              <a:rPr lang="en-GB" dirty="0"/>
              <a:t> class mapped to the </a:t>
            </a:r>
            <a:r>
              <a:rPr lang="en-GB" dirty="0" err="1"/>
              <a:t>atom:entry</a:t>
            </a:r>
            <a:r>
              <a:rPr lang="en-GB" dirty="0"/>
              <a:t> element to define each </a:t>
            </a:r>
            <a:r>
              <a:rPr lang="en-GB" dirty="0" smtClean="0"/>
              <a:t>package element</a:t>
            </a:r>
            <a:endParaRPr lang="en-GB" dirty="0"/>
          </a:p>
        </p:txBody>
      </p:sp>
      <p:sp>
        <p:nvSpPr>
          <p:cNvPr id="4" name="Footer Placeholder 3"/>
          <p:cNvSpPr>
            <a:spLocks noGrp="1"/>
          </p:cNvSpPr>
          <p:nvPr>
            <p:ph type="ftr" sz="quarter" idx="10"/>
          </p:nvPr>
        </p:nvSpPr>
        <p:spPr/>
        <p:txBody>
          <a:bodyPr/>
          <a:lstStyle/>
          <a:p>
            <a:pPr>
              <a:defRPr/>
            </a:pPr>
            <a:r>
              <a:rPr lang="en-US" smtClean="0"/>
              <a:t>Copyright © 2017 Open Geospatial Consortium</a:t>
            </a:r>
            <a:endParaRPr lang="en-US" dirty="0"/>
          </a:p>
        </p:txBody>
      </p:sp>
      <p:sp>
        <p:nvSpPr>
          <p:cNvPr id="5" name="Slide Number Placeholder 4"/>
          <p:cNvSpPr>
            <a:spLocks noGrp="1"/>
          </p:cNvSpPr>
          <p:nvPr>
            <p:ph type="sldNum" sz="quarter" idx="11"/>
          </p:nvPr>
        </p:nvSpPr>
        <p:spPr/>
        <p:txBody>
          <a:bodyPr/>
          <a:lstStyle/>
          <a:p>
            <a:pPr>
              <a:defRPr/>
            </a:pPr>
            <a:fld id="{08BD8CA8-DA42-484A-8C65-92CBA5C05D7E}" type="slidenum">
              <a:rPr lang="en-US" smtClean="0"/>
              <a:pPr>
                <a:defRPr/>
              </a:pPr>
              <a:t>6</a:t>
            </a:fld>
            <a:endParaRPr lang="en-US" dirty="0"/>
          </a:p>
        </p:txBody>
      </p:sp>
      <p:pic>
        <p:nvPicPr>
          <p:cNvPr id="7" name="Picture 6"/>
          <p:cNvPicPr>
            <a:picLocks noChangeAspect="1"/>
          </p:cNvPicPr>
          <p:nvPr/>
        </p:nvPicPr>
        <p:blipFill rotWithShape="1">
          <a:blip r:embed="rId2"/>
          <a:srcRect r="21925"/>
          <a:stretch/>
        </p:blipFill>
        <p:spPr>
          <a:xfrm>
            <a:off x="1143000" y="1981200"/>
            <a:ext cx="6858000" cy="2204094"/>
          </a:xfrm>
          <a:prstGeom prst="rect">
            <a:avLst/>
          </a:prstGeom>
        </p:spPr>
      </p:pic>
    </p:spTree>
    <p:extLst>
      <p:ext uri="{BB962C8B-B14F-4D97-AF65-F5344CB8AC3E}">
        <p14:creationId xmlns:p14="http://schemas.microsoft.com/office/powerpoint/2010/main" val="13100804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Application Container</a:t>
            </a:r>
            <a:endParaRPr lang="en-GB" dirty="0"/>
          </a:p>
        </p:txBody>
      </p:sp>
      <p:sp>
        <p:nvSpPr>
          <p:cNvPr id="3" name="Content Placeholder 2"/>
          <p:cNvSpPr>
            <a:spLocks noGrp="1"/>
          </p:cNvSpPr>
          <p:nvPr>
            <p:ph idx="1"/>
          </p:nvPr>
        </p:nvSpPr>
        <p:spPr/>
        <p:txBody>
          <a:bodyPr/>
          <a:lstStyle/>
          <a:p>
            <a:r>
              <a:rPr lang="en-GB" dirty="0"/>
              <a:t>The application container information is mapped to a </a:t>
            </a:r>
            <a:r>
              <a:rPr lang="en-GB" dirty="0" err="1"/>
              <a:t>owc:offering</a:t>
            </a:r>
            <a:r>
              <a:rPr lang="en-GB" dirty="0"/>
              <a:t> </a:t>
            </a:r>
            <a:r>
              <a:rPr lang="en-GB" dirty="0" smtClean="0"/>
              <a:t>with a specific code </a:t>
            </a:r>
            <a:endParaRPr lang="en-GB" dirty="0"/>
          </a:p>
        </p:txBody>
      </p:sp>
      <p:sp>
        <p:nvSpPr>
          <p:cNvPr id="4" name="Footer Placeholder 3"/>
          <p:cNvSpPr>
            <a:spLocks noGrp="1"/>
          </p:cNvSpPr>
          <p:nvPr>
            <p:ph type="ftr" sz="quarter" idx="10"/>
          </p:nvPr>
        </p:nvSpPr>
        <p:spPr/>
        <p:txBody>
          <a:bodyPr/>
          <a:lstStyle/>
          <a:p>
            <a:pPr>
              <a:defRPr/>
            </a:pPr>
            <a:r>
              <a:rPr lang="en-US" smtClean="0"/>
              <a:t>Copyright © 2017 Open Geospatial Consortium</a:t>
            </a:r>
            <a:endParaRPr lang="en-US" dirty="0"/>
          </a:p>
        </p:txBody>
      </p:sp>
      <p:sp>
        <p:nvSpPr>
          <p:cNvPr id="5" name="Slide Number Placeholder 4"/>
          <p:cNvSpPr>
            <a:spLocks noGrp="1"/>
          </p:cNvSpPr>
          <p:nvPr>
            <p:ph type="sldNum" sz="quarter" idx="11"/>
          </p:nvPr>
        </p:nvSpPr>
        <p:spPr/>
        <p:txBody>
          <a:bodyPr/>
          <a:lstStyle/>
          <a:p>
            <a:pPr>
              <a:defRPr/>
            </a:pPr>
            <a:fld id="{08BD8CA8-DA42-484A-8C65-92CBA5C05D7E}" type="slidenum">
              <a:rPr lang="en-US" smtClean="0"/>
              <a:pPr>
                <a:defRPr/>
              </a:pPr>
              <a:t>7</a:t>
            </a:fld>
            <a:endParaRPr lang="en-US" dirty="0"/>
          </a:p>
        </p:txBody>
      </p:sp>
      <p:pic>
        <p:nvPicPr>
          <p:cNvPr id="6" name="Picture 5"/>
          <p:cNvPicPr>
            <a:picLocks noChangeAspect="1"/>
          </p:cNvPicPr>
          <p:nvPr/>
        </p:nvPicPr>
        <p:blipFill>
          <a:blip r:embed="rId2"/>
          <a:stretch>
            <a:fillRect/>
          </a:stretch>
        </p:blipFill>
        <p:spPr>
          <a:xfrm>
            <a:off x="609601" y="2438400"/>
            <a:ext cx="8305799" cy="2450709"/>
          </a:xfrm>
          <a:prstGeom prst="rect">
            <a:avLst/>
          </a:prstGeom>
        </p:spPr>
      </p:pic>
    </p:spTree>
    <p:extLst>
      <p:ext uri="{BB962C8B-B14F-4D97-AF65-F5344CB8AC3E}">
        <p14:creationId xmlns:p14="http://schemas.microsoft.com/office/powerpoint/2010/main" val="23114209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Application Parameters</a:t>
            </a:r>
            <a:endParaRPr lang="en-GB" dirty="0"/>
          </a:p>
        </p:txBody>
      </p:sp>
      <p:sp>
        <p:nvSpPr>
          <p:cNvPr id="3" name="Content Placeholder 2"/>
          <p:cNvSpPr>
            <a:spLocks noGrp="1"/>
          </p:cNvSpPr>
          <p:nvPr>
            <p:ph idx="1"/>
          </p:nvPr>
        </p:nvSpPr>
        <p:spPr/>
        <p:txBody>
          <a:bodyPr/>
          <a:lstStyle/>
          <a:p>
            <a:r>
              <a:rPr lang="en-GB" dirty="0" smtClean="0"/>
              <a:t>The </a:t>
            </a:r>
            <a:r>
              <a:rPr lang="en-GB" dirty="0"/>
              <a:t>application parameters are conveyed by a WPS Description mapped to a </a:t>
            </a:r>
            <a:r>
              <a:rPr lang="en-GB" dirty="0" err="1"/>
              <a:t>owc:offering</a:t>
            </a:r>
            <a:r>
              <a:rPr lang="en-GB" dirty="0"/>
              <a:t> </a:t>
            </a:r>
            <a:r>
              <a:rPr lang="en-GB" dirty="0" smtClean="0"/>
              <a:t>with a specific code </a:t>
            </a:r>
            <a:endParaRPr lang="en-GB" dirty="0"/>
          </a:p>
        </p:txBody>
      </p:sp>
      <p:sp>
        <p:nvSpPr>
          <p:cNvPr id="4" name="Footer Placeholder 3"/>
          <p:cNvSpPr>
            <a:spLocks noGrp="1"/>
          </p:cNvSpPr>
          <p:nvPr>
            <p:ph type="ftr" sz="quarter" idx="10"/>
          </p:nvPr>
        </p:nvSpPr>
        <p:spPr/>
        <p:txBody>
          <a:bodyPr/>
          <a:lstStyle/>
          <a:p>
            <a:pPr>
              <a:defRPr/>
            </a:pPr>
            <a:r>
              <a:rPr lang="en-US" smtClean="0"/>
              <a:t>Copyright © 2017 Open Geospatial Consortium</a:t>
            </a:r>
            <a:endParaRPr lang="en-US" dirty="0"/>
          </a:p>
        </p:txBody>
      </p:sp>
      <p:sp>
        <p:nvSpPr>
          <p:cNvPr id="5" name="Slide Number Placeholder 4"/>
          <p:cNvSpPr>
            <a:spLocks noGrp="1"/>
          </p:cNvSpPr>
          <p:nvPr>
            <p:ph type="sldNum" sz="quarter" idx="11"/>
          </p:nvPr>
        </p:nvSpPr>
        <p:spPr/>
        <p:txBody>
          <a:bodyPr/>
          <a:lstStyle/>
          <a:p>
            <a:pPr>
              <a:defRPr/>
            </a:pPr>
            <a:fld id="{08BD8CA8-DA42-484A-8C65-92CBA5C05D7E}" type="slidenum">
              <a:rPr lang="en-US" smtClean="0"/>
              <a:pPr>
                <a:defRPr/>
              </a:pPr>
              <a:t>8</a:t>
            </a:fld>
            <a:endParaRPr lang="en-US" dirty="0"/>
          </a:p>
        </p:txBody>
      </p:sp>
      <p:pic>
        <p:nvPicPr>
          <p:cNvPr id="6" name="Picture 5"/>
          <p:cNvPicPr>
            <a:picLocks noChangeAspect="1"/>
          </p:cNvPicPr>
          <p:nvPr/>
        </p:nvPicPr>
        <p:blipFill rotWithShape="1">
          <a:blip r:embed="rId2"/>
          <a:srcRect r="9088"/>
          <a:stretch/>
        </p:blipFill>
        <p:spPr>
          <a:xfrm>
            <a:off x="1219200" y="2340192"/>
            <a:ext cx="7555961" cy="3832007"/>
          </a:xfrm>
          <a:prstGeom prst="rect">
            <a:avLst/>
          </a:prstGeom>
        </p:spPr>
      </p:pic>
      <p:sp>
        <p:nvSpPr>
          <p:cNvPr id="7" name="TextBox 6"/>
          <p:cNvSpPr txBox="1"/>
          <p:nvPr/>
        </p:nvSpPr>
        <p:spPr>
          <a:xfrm>
            <a:off x="1308577" y="1449528"/>
            <a:ext cx="914400" cy="914400"/>
          </a:xfrm>
          <a:prstGeom prst="rect">
            <a:avLst/>
          </a:prstGeom>
          <a:noFill/>
        </p:spPr>
        <p:txBody>
          <a:bodyPr wrap="none" rtlCol="0">
            <a:noAutofit/>
          </a:bodyPr>
          <a:lstStyle/>
          <a:p>
            <a:endParaRPr lang="en-GB" dirty="0" err="1" smtClean="0"/>
          </a:p>
        </p:txBody>
      </p:sp>
    </p:spTree>
    <p:extLst>
      <p:ext uri="{BB962C8B-B14F-4D97-AF65-F5344CB8AC3E}">
        <p14:creationId xmlns:p14="http://schemas.microsoft.com/office/powerpoint/2010/main" val="28934365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Application Management Clients</a:t>
            </a:r>
            <a:endParaRPr lang="en-GB" dirty="0"/>
          </a:p>
        </p:txBody>
      </p:sp>
      <p:sp>
        <p:nvSpPr>
          <p:cNvPr id="3" name="Content Placeholder 2"/>
          <p:cNvSpPr>
            <a:spLocks noGrp="1"/>
          </p:cNvSpPr>
          <p:nvPr>
            <p:ph idx="1"/>
          </p:nvPr>
        </p:nvSpPr>
        <p:spPr/>
        <p:txBody>
          <a:bodyPr/>
          <a:lstStyle/>
          <a:p>
            <a:r>
              <a:rPr lang="en-GB" dirty="0" smtClean="0"/>
              <a:t>The OWS Document is used to deploy </a:t>
            </a:r>
            <a:r>
              <a:rPr lang="en-GB" dirty="0"/>
              <a:t>the application on a specific </a:t>
            </a:r>
            <a:r>
              <a:rPr lang="en-GB" dirty="0" smtClean="0"/>
              <a:t>provider using different clients</a:t>
            </a:r>
          </a:p>
          <a:p>
            <a:endParaRPr lang="en-GB" dirty="0"/>
          </a:p>
          <a:p>
            <a:endParaRPr lang="en-GB" dirty="0"/>
          </a:p>
        </p:txBody>
      </p:sp>
      <p:sp>
        <p:nvSpPr>
          <p:cNvPr id="4" name="Footer Placeholder 3"/>
          <p:cNvSpPr>
            <a:spLocks noGrp="1"/>
          </p:cNvSpPr>
          <p:nvPr>
            <p:ph type="ftr" sz="quarter" idx="10"/>
          </p:nvPr>
        </p:nvSpPr>
        <p:spPr/>
        <p:txBody>
          <a:bodyPr/>
          <a:lstStyle/>
          <a:p>
            <a:pPr>
              <a:defRPr/>
            </a:pPr>
            <a:r>
              <a:rPr lang="en-US" smtClean="0"/>
              <a:t>Copyright © 2017 Open Geospatial Consortium</a:t>
            </a:r>
            <a:endParaRPr lang="en-US" dirty="0"/>
          </a:p>
        </p:txBody>
      </p:sp>
      <p:sp>
        <p:nvSpPr>
          <p:cNvPr id="5" name="Slide Number Placeholder 4"/>
          <p:cNvSpPr>
            <a:spLocks noGrp="1"/>
          </p:cNvSpPr>
          <p:nvPr>
            <p:ph type="sldNum" sz="quarter" idx="11"/>
          </p:nvPr>
        </p:nvSpPr>
        <p:spPr/>
        <p:txBody>
          <a:bodyPr/>
          <a:lstStyle/>
          <a:p>
            <a:pPr>
              <a:defRPr/>
            </a:pPr>
            <a:fld id="{08BD8CA8-DA42-484A-8C65-92CBA5C05D7E}" type="slidenum">
              <a:rPr lang="en-US" smtClean="0"/>
              <a:pPr>
                <a:defRPr/>
              </a:pPr>
              <a:t>9</a:t>
            </a:fld>
            <a:endParaRPr lang="en-US" dirty="0"/>
          </a:p>
        </p:txBody>
      </p:sp>
      <p:pic>
        <p:nvPicPr>
          <p:cNvPr id="7" name="Picture 6"/>
          <p:cNvPicPr>
            <a:picLocks noChangeAspect="1"/>
          </p:cNvPicPr>
          <p:nvPr/>
        </p:nvPicPr>
        <p:blipFill>
          <a:blip r:embed="rId2"/>
          <a:stretch>
            <a:fillRect/>
          </a:stretch>
        </p:blipFill>
        <p:spPr>
          <a:xfrm>
            <a:off x="5562600" y="2209800"/>
            <a:ext cx="3328186" cy="2032000"/>
          </a:xfrm>
          <a:prstGeom prst="rect">
            <a:avLst/>
          </a:prstGeom>
          <a:ln>
            <a:solidFill>
              <a:srgbClr val="000000"/>
            </a:solidFill>
          </a:ln>
        </p:spPr>
      </p:pic>
      <p:pic>
        <p:nvPicPr>
          <p:cNvPr id="6" name="Picture 5"/>
          <p:cNvPicPr>
            <a:picLocks noChangeAspect="1"/>
          </p:cNvPicPr>
          <p:nvPr/>
        </p:nvPicPr>
        <p:blipFill>
          <a:blip r:embed="rId3"/>
          <a:stretch>
            <a:fillRect/>
          </a:stretch>
        </p:blipFill>
        <p:spPr>
          <a:xfrm>
            <a:off x="2057400" y="3124200"/>
            <a:ext cx="5632461" cy="2743200"/>
          </a:xfrm>
          <a:prstGeom prst="rect">
            <a:avLst/>
          </a:prstGeom>
          <a:ln>
            <a:solidFill>
              <a:schemeClr val="tx1"/>
            </a:solidFill>
          </a:ln>
        </p:spPr>
      </p:pic>
    </p:spTree>
    <p:extLst>
      <p:ext uri="{BB962C8B-B14F-4D97-AF65-F5344CB8AC3E}">
        <p14:creationId xmlns:p14="http://schemas.microsoft.com/office/powerpoint/2010/main" val="21580498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theme/theme1.xml><?xml version="1.0" encoding="utf-8"?>
<a:theme xmlns:a="http://schemas.openxmlformats.org/drawingml/2006/main" name="20140528_OGC_PowerPoint_presentation_template_pptx">
  <a:themeElements>
    <a:clrScheme name="">
      <a:dk1>
        <a:srgbClr val="000000"/>
      </a:dk1>
      <a:lt1>
        <a:srgbClr val="FFFFCC"/>
      </a:lt1>
      <a:dk2>
        <a:srgbClr val="092E5C"/>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rgbClr val="969696"/>
          </a:solidFill>
          <a:prstDash val="solid"/>
          <a:round/>
          <a:headEnd type="none" w="med" len="med"/>
          <a:tailEnd type="none" w="med" len="med"/>
        </a:ln>
        <a:effectLst/>
      </a:spPr>
      <a:bodyPr rtlCol="0" anchor="ctr"/>
      <a:lstStyle>
        <a:defPPr algn="ctr">
          <a:defRPr/>
        </a:defPPr>
      </a:lstStyle>
    </a:spDef>
    <a:lnDef>
      <a:spPr bwMode="auto">
        <a:noFill/>
        <a:ln w="12700" cap="flat" cmpd="sng" algn="ctr">
          <a:solidFill>
            <a:srgbClr val="969696"/>
          </a:solidFill>
          <a:prstDash val="solid"/>
          <a:round/>
          <a:headEnd type="none" w="med" len="med"/>
          <a:tailEnd type="none" w="med" len="med"/>
        </a:ln>
        <a:effectLst/>
      </a:spPr>
      <a:bodyPr/>
      <a:lstStyle/>
    </a:lnDef>
    <a:txDef>
      <a:spPr>
        <a:noFill/>
      </a:spPr>
      <a:bodyPr wrap="none" rtlCol="0">
        <a:noAutofit/>
      </a:bodyPr>
      <a:lstStyle>
        <a:defPPr>
          <a:defRPr dirty="0" err="1" smtClean="0"/>
        </a:defPPr>
      </a:lstStyle>
    </a:txDef>
  </a:objectDefaults>
  <a:extraClrSchemeLst>
    <a:extraClrScheme>
      <a:clrScheme name="OGC_PowerPoint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GC_PowerPoint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GC_PowerPoint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GC_PowerPoint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GC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GC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GC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20844</TotalTime>
  <Words>564</Words>
  <Application>Microsoft Macintosh PowerPoint</Application>
  <PresentationFormat>On-screen Show (4:3)</PresentationFormat>
  <Paragraphs>101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20140528_OGC_PowerPoint_presentation_template_pptx</vt:lpstr>
      <vt:lpstr>OGC Interoperability Program Testbed-13   Earth Observation Clouds</vt:lpstr>
      <vt:lpstr>Earth Observation Clouds Thread</vt:lpstr>
      <vt:lpstr>ESA Thematic Exploitation Platforms</vt:lpstr>
      <vt:lpstr>EOC Thread Activity</vt:lpstr>
      <vt:lpstr>Application Package</vt:lpstr>
      <vt:lpstr>Application Package</vt:lpstr>
      <vt:lpstr>Application Container</vt:lpstr>
      <vt:lpstr>Application Parameters</vt:lpstr>
      <vt:lpstr>Application Management Clients</vt:lpstr>
      <vt:lpstr>Application Execution</vt:lpstr>
      <vt:lpstr>Application Execution Clients</vt:lpstr>
      <vt:lpstr>OWS Context Application Package </vt:lpstr>
      <vt:lpstr>OGC Interoperability Program Testbed-13   Earth Observation Clouds</vt:lpstr>
    </vt:vector>
  </TitlesOfParts>
  <Company>OGC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OGC TC/PC</dc:subject>
  <dc:creator>Carl Reed</dc:creator>
  <cp:lastModifiedBy>Pedro Gonçalves</cp:lastModifiedBy>
  <cp:revision>661</cp:revision>
  <cp:lastPrinted>2017-07-24T14:39:48Z</cp:lastPrinted>
  <dcterms:created xsi:type="dcterms:W3CDTF">2009-10-20T16:54:31Z</dcterms:created>
  <dcterms:modified xsi:type="dcterms:W3CDTF">2017-12-05T08:14:23Z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ACG_OFFICE_DLL">
    <vt:bool>true</vt:bool>
  </property>
  <property fmtid="{D5CDD505-2E9C-101B-9397-08002B2CF9AE}" pid="3" name="AACG_Created">
    <vt:bool>true</vt:bool>
  </property>
  <property fmtid="{D5CDD505-2E9C-101B-9397-08002B2CF9AE}" pid="4" name="AACG_DescMarkings">
    <vt:lpwstr/>
  </property>
  <property fmtid="{D5CDD505-2E9C-101B-9397-08002B2CF9AE}" pid="5" name="AACG_AddMark">
    <vt:lpwstr/>
  </property>
  <property fmtid="{D5CDD505-2E9C-101B-9397-08002B2CF9AE}" pid="6" name="AACG_Header">
    <vt:lpwstr>UNCLASSIFIED</vt:lpwstr>
  </property>
  <property fmtid="{D5CDD505-2E9C-101B-9397-08002B2CF9AE}" pid="7" name="AACG_Footer">
    <vt:lpwstr>_x000d_UNCLASSIFIED</vt:lpwstr>
  </property>
  <property fmtid="{D5CDD505-2E9C-101B-9397-08002B2CF9AE}" pid="8" name="AACG_ClassBlock">
    <vt:lpwstr/>
  </property>
  <property fmtid="{D5CDD505-2E9C-101B-9397-08002B2CF9AE}" pid="9" name="AACG_ClassType">
    <vt:lpwstr>USClassificationMarking</vt:lpwstr>
  </property>
  <property fmtid="{D5CDD505-2E9C-101B-9397-08002B2CF9AE}" pid="10" name="AACG_DeclOnList">
    <vt:lpwstr/>
  </property>
  <property fmtid="{D5CDD505-2E9C-101B-9397-08002B2CF9AE}" pid="11" name="AACG_USAF_Derivatives">
    <vt:lpwstr/>
  </property>
  <property fmtid="{D5CDD505-2E9C-101B-9397-08002B2CF9AE}" pid="12" name="AACG_SCI_Other">
    <vt:lpwstr/>
  </property>
  <property fmtid="{D5CDD505-2E9C-101B-9397-08002B2CF9AE}" pid="13" name="AACG_Dissem_Other">
    <vt:lpwstr/>
  </property>
  <property fmtid="{D5CDD505-2E9C-101B-9397-08002B2CF9AE}" pid="14" name="AACG_NonInt_Other">
    <vt:lpwstr/>
  </property>
  <property fmtid="{D5CDD505-2E9C-101B-9397-08002B2CF9AE}" pid="15" name="PortionWaiver">
    <vt:lpwstr/>
  </property>
</Properties>
</file>