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media/image9.png" ContentType="image/png"/>
  <Override PartName="/ppt/media/image8.png" ContentType="image/png"/>
  <Override PartName="/ppt/media/image7.tif" ContentType="image/tiff"/>
  <Override PartName="/ppt/media/image2.png" ContentType="image/png"/>
  <Override PartName="/ppt/media/image3.png" ContentType="image/png"/>
  <Override PartName="/ppt/media/image4.tif" ContentType="image/tiff"/>
  <Override PartName="/ppt/media/image5.tif" ContentType="image/tiff"/>
  <Override PartName="/ppt/media/image1.png" ContentType="image/png"/>
  <Override PartName="/ppt/media/image6.tif" ContentType="image/tiff"/>
  <Override PartName="/ppt/slideMasters/_rels/slideMaster1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slideMaster3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_rels/slideLayout3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6.xml.rels" ContentType="application/vnd.openxmlformats-package.relationships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_rels/slide7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231840" y="136440"/>
            <a:ext cx="8683200" cy="685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000" spc="-1" strike="noStrike">
              <a:solidFill>
                <a:srgbClr val="000000"/>
              </a:solidFill>
              <a:latin typeface="CG Times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345960" y="1279440"/>
            <a:ext cx="8457840" cy="2332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345960" y="3834360"/>
            <a:ext cx="8457840" cy="2332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231840" y="136440"/>
            <a:ext cx="8683200" cy="685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000" spc="-1" strike="noStrike">
              <a:solidFill>
                <a:srgbClr val="000000"/>
              </a:solidFill>
              <a:latin typeface="CG Times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345960" y="1279440"/>
            <a:ext cx="4127400" cy="2332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4680000" y="1279440"/>
            <a:ext cx="4127400" cy="2332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body"/>
          </p:nvPr>
        </p:nvSpPr>
        <p:spPr>
          <a:xfrm>
            <a:off x="345960" y="3834360"/>
            <a:ext cx="4127400" cy="2332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body"/>
          </p:nvPr>
        </p:nvSpPr>
        <p:spPr>
          <a:xfrm>
            <a:off x="4680000" y="3834360"/>
            <a:ext cx="4127400" cy="2332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231840" y="136440"/>
            <a:ext cx="8683200" cy="685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000" spc="-1" strike="noStrike">
              <a:solidFill>
                <a:srgbClr val="000000"/>
              </a:solidFill>
              <a:latin typeface="CG Times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345960" y="1279440"/>
            <a:ext cx="2723040" cy="2332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3205440" y="1279440"/>
            <a:ext cx="2723040" cy="2332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body"/>
          </p:nvPr>
        </p:nvSpPr>
        <p:spPr>
          <a:xfrm>
            <a:off x="6065280" y="1279440"/>
            <a:ext cx="2723040" cy="2332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  <p:sp>
        <p:nvSpPr>
          <p:cNvPr id="48" name="PlaceHolder 5"/>
          <p:cNvSpPr>
            <a:spLocks noGrp="1"/>
          </p:cNvSpPr>
          <p:nvPr>
            <p:ph type="body"/>
          </p:nvPr>
        </p:nvSpPr>
        <p:spPr>
          <a:xfrm>
            <a:off x="345960" y="3834360"/>
            <a:ext cx="2723040" cy="2332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  <p:sp>
        <p:nvSpPr>
          <p:cNvPr id="49" name="PlaceHolder 6"/>
          <p:cNvSpPr>
            <a:spLocks noGrp="1"/>
          </p:cNvSpPr>
          <p:nvPr>
            <p:ph type="body"/>
          </p:nvPr>
        </p:nvSpPr>
        <p:spPr>
          <a:xfrm>
            <a:off x="3205440" y="3834360"/>
            <a:ext cx="2723040" cy="2332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  <p:sp>
        <p:nvSpPr>
          <p:cNvPr id="50" name="PlaceHolder 7"/>
          <p:cNvSpPr>
            <a:spLocks noGrp="1"/>
          </p:cNvSpPr>
          <p:nvPr>
            <p:ph type="body"/>
          </p:nvPr>
        </p:nvSpPr>
        <p:spPr>
          <a:xfrm>
            <a:off x="6065280" y="3834360"/>
            <a:ext cx="2723040" cy="2332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231840" y="136440"/>
            <a:ext cx="8683200" cy="685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000" spc="-1" strike="noStrike">
              <a:solidFill>
                <a:srgbClr val="000000"/>
              </a:solidFill>
              <a:latin typeface="CG Times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subTitle"/>
          </p:nvPr>
        </p:nvSpPr>
        <p:spPr>
          <a:xfrm>
            <a:off x="345960" y="1279440"/>
            <a:ext cx="8457840" cy="48906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CA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231840" y="136440"/>
            <a:ext cx="8683200" cy="685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000" spc="-1" strike="noStrike">
              <a:solidFill>
                <a:srgbClr val="000000"/>
              </a:solidFill>
              <a:latin typeface="CG Times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345960" y="1279440"/>
            <a:ext cx="8457840" cy="4890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231840" y="136440"/>
            <a:ext cx="8683200" cy="685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000" spc="-1" strike="noStrike">
              <a:solidFill>
                <a:srgbClr val="000000"/>
              </a:solidFill>
              <a:latin typeface="CG Times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345960" y="1279440"/>
            <a:ext cx="4127400" cy="4890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680000" y="1279440"/>
            <a:ext cx="4127400" cy="4890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231840" y="136440"/>
            <a:ext cx="8683200" cy="685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000" spc="-1" strike="noStrike">
              <a:solidFill>
                <a:srgbClr val="000000"/>
              </a:solidFill>
              <a:latin typeface="CG Times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subTitle"/>
          </p:nvPr>
        </p:nvSpPr>
        <p:spPr>
          <a:xfrm>
            <a:off x="231840" y="136440"/>
            <a:ext cx="8683200" cy="3178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CA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231840" y="136440"/>
            <a:ext cx="8683200" cy="685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000" spc="-1" strike="noStrike">
              <a:solidFill>
                <a:srgbClr val="000000"/>
              </a:solidFill>
              <a:latin typeface="CG Times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345960" y="1279440"/>
            <a:ext cx="4127400" cy="2332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680000" y="1279440"/>
            <a:ext cx="4127400" cy="4890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345960" y="3834360"/>
            <a:ext cx="4127400" cy="2332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31840" y="136440"/>
            <a:ext cx="8683200" cy="685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000" spc="-1" strike="noStrike">
              <a:solidFill>
                <a:srgbClr val="000000"/>
              </a:solidFill>
              <a:latin typeface="CG Times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subTitle"/>
          </p:nvPr>
        </p:nvSpPr>
        <p:spPr>
          <a:xfrm>
            <a:off x="345960" y="1279440"/>
            <a:ext cx="8457840" cy="48906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CA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231840" y="136440"/>
            <a:ext cx="8683200" cy="685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000" spc="-1" strike="noStrike">
              <a:solidFill>
                <a:srgbClr val="000000"/>
              </a:solidFill>
              <a:latin typeface="CG Times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345960" y="1279440"/>
            <a:ext cx="4127400" cy="4890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680000" y="1279440"/>
            <a:ext cx="4127400" cy="2332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4680000" y="3834360"/>
            <a:ext cx="4127400" cy="2332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231840" y="136440"/>
            <a:ext cx="8683200" cy="685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000" spc="-1" strike="noStrike">
              <a:solidFill>
                <a:srgbClr val="000000"/>
              </a:solidFill>
              <a:latin typeface="CG Times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345960" y="1279440"/>
            <a:ext cx="4127400" cy="2332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680000" y="1279440"/>
            <a:ext cx="4127400" cy="2332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345960" y="3834360"/>
            <a:ext cx="8457840" cy="2332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231840" y="136440"/>
            <a:ext cx="8683200" cy="685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000" spc="-1" strike="noStrike">
              <a:solidFill>
                <a:srgbClr val="000000"/>
              </a:solidFill>
              <a:latin typeface="CG Times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345960" y="1279440"/>
            <a:ext cx="8457840" cy="2332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345960" y="3834360"/>
            <a:ext cx="8457840" cy="2332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231840" y="136440"/>
            <a:ext cx="8683200" cy="685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000" spc="-1" strike="noStrike">
              <a:solidFill>
                <a:srgbClr val="000000"/>
              </a:solidFill>
              <a:latin typeface="CG Times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345960" y="1279440"/>
            <a:ext cx="4127400" cy="2332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4680000" y="1279440"/>
            <a:ext cx="4127400" cy="2332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body"/>
          </p:nvPr>
        </p:nvSpPr>
        <p:spPr>
          <a:xfrm>
            <a:off x="345960" y="3834360"/>
            <a:ext cx="4127400" cy="2332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4680000" y="3834360"/>
            <a:ext cx="4127400" cy="2332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231840" y="136440"/>
            <a:ext cx="8683200" cy="685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000" spc="-1" strike="noStrike">
              <a:solidFill>
                <a:srgbClr val="000000"/>
              </a:solidFill>
              <a:latin typeface="CG Times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345960" y="1279440"/>
            <a:ext cx="2723040" cy="2332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3205440" y="1279440"/>
            <a:ext cx="2723040" cy="2332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6065280" y="1279440"/>
            <a:ext cx="2723040" cy="2332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  <p:sp>
        <p:nvSpPr>
          <p:cNvPr id="91" name="PlaceHolder 5"/>
          <p:cNvSpPr>
            <a:spLocks noGrp="1"/>
          </p:cNvSpPr>
          <p:nvPr>
            <p:ph type="body"/>
          </p:nvPr>
        </p:nvSpPr>
        <p:spPr>
          <a:xfrm>
            <a:off x="345960" y="3834360"/>
            <a:ext cx="2723040" cy="2332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  <p:sp>
        <p:nvSpPr>
          <p:cNvPr id="92" name="PlaceHolder 6"/>
          <p:cNvSpPr>
            <a:spLocks noGrp="1"/>
          </p:cNvSpPr>
          <p:nvPr>
            <p:ph type="body"/>
          </p:nvPr>
        </p:nvSpPr>
        <p:spPr>
          <a:xfrm>
            <a:off x="3205440" y="3834360"/>
            <a:ext cx="2723040" cy="2332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  <p:sp>
        <p:nvSpPr>
          <p:cNvPr id="93" name="PlaceHolder 7"/>
          <p:cNvSpPr>
            <a:spLocks noGrp="1"/>
          </p:cNvSpPr>
          <p:nvPr>
            <p:ph type="body"/>
          </p:nvPr>
        </p:nvSpPr>
        <p:spPr>
          <a:xfrm>
            <a:off x="6065280" y="3834360"/>
            <a:ext cx="2723040" cy="2332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231840" y="136440"/>
            <a:ext cx="8683200" cy="685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000" spc="-1" strike="noStrike">
              <a:solidFill>
                <a:srgbClr val="000000"/>
              </a:solidFill>
              <a:latin typeface="CG Times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subTitle"/>
          </p:nvPr>
        </p:nvSpPr>
        <p:spPr>
          <a:xfrm>
            <a:off x="345960" y="1279440"/>
            <a:ext cx="8457840" cy="48906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CA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231840" y="136440"/>
            <a:ext cx="8683200" cy="685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000" spc="-1" strike="noStrike">
              <a:solidFill>
                <a:srgbClr val="000000"/>
              </a:solidFill>
              <a:latin typeface="CG Times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345960" y="1279440"/>
            <a:ext cx="8457840" cy="4890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231840" y="136440"/>
            <a:ext cx="8683200" cy="685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000" spc="-1" strike="noStrike">
              <a:solidFill>
                <a:srgbClr val="000000"/>
              </a:solidFill>
              <a:latin typeface="CG Times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345960" y="1279440"/>
            <a:ext cx="4127400" cy="4890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4680000" y="1279440"/>
            <a:ext cx="4127400" cy="4890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231840" y="136440"/>
            <a:ext cx="8683200" cy="685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000" spc="-1" strike="noStrike">
              <a:solidFill>
                <a:srgbClr val="000000"/>
              </a:solidFill>
              <a:latin typeface="CG Times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231840" y="136440"/>
            <a:ext cx="8683200" cy="685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000" spc="-1" strike="noStrike">
              <a:solidFill>
                <a:srgbClr val="000000"/>
              </a:solidFill>
              <a:latin typeface="CG Times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345960" y="1279440"/>
            <a:ext cx="8457840" cy="4890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subTitle"/>
          </p:nvPr>
        </p:nvSpPr>
        <p:spPr>
          <a:xfrm>
            <a:off x="231840" y="136440"/>
            <a:ext cx="8683200" cy="3178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CA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231840" y="136440"/>
            <a:ext cx="8683200" cy="685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000" spc="-1" strike="noStrike">
              <a:solidFill>
                <a:srgbClr val="000000"/>
              </a:solidFill>
              <a:latin typeface="CG Times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345960" y="1279440"/>
            <a:ext cx="4127400" cy="2332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4680000" y="1279440"/>
            <a:ext cx="4127400" cy="4890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345960" y="3834360"/>
            <a:ext cx="4127400" cy="2332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231840" y="136440"/>
            <a:ext cx="8683200" cy="685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000" spc="-1" strike="noStrike">
              <a:solidFill>
                <a:srgbClr val="000000"/>
              </a:solidFill>
              <a:latin typeface="CG Times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345960" y="1279440"/>
            <a:ext cx="4127400" cy="4890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4680000" y="1279440"/>
            <a:ext cx="4127400" cy="2332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 type="body"/>
          </p:nvPr>
        </p:nvSpPr>
        <p:spPr>
          <a:xfrm>
            <a:off x="4680000" y="3834360"/>
            <a:ext cx="4127400" cy="2332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231840" y="136440"/>
            <a:ext cx="8683200" cy="685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000" spc="-1" strike="noStrike">
              <a:solidFill>
                <a:srgbClr val="000000"/>
              </a:solidFill>
              <a:latin typeface="CG Times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345960" y="1279440"/>
            <a:ext cx="4127400" cy="2332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  <p:sp>
        <p:nvSpPr>
          <p:cNvPr id="120" name="PlaceHolder 3"/>
          <p:cNvSpPr>
            <a:spLocks noGrp="1"/>
          </p:cNvSpPr>
          <p:nvPr>
            <p:ph type="body"/>
          </p:nvPr>
        </p:nvSpPr>
        <p:spPr>
          <a:xfrm>
            <a:off x="4680000" y="1279440"/>
            <a:ext cx="4127400" cy="2332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  <p:sp>
        <p:nvSpPr>
          <p:cNvPr id="121" name="PlaceHolder 4"/>
          <p:cNvSpPr>
            <a:spLocks noGrp="1"/>
          </p:cNvSpPr>
          <p:nvPr>
            <p:ph type="body"/>
          </p:nvPr>
        </p:nvSpPr>
        <p:spPr>
          <a:xfrm>
            <a:off x="345960" y="3834360"/>
            <a:ext cx="8457840" cy="2332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231840" y="136440"/>
            <a:ext cx="8683200" cy="685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000" spc="-1" strike="noStrike">
              <a:solidFill>
                <a:srgbClr val="000000"/>
              </a:solidFill>
              <a:latin typeface="CG Times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345960" y="1279440"/>
            <a:ext cx="8457840" cy="2332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 type="body"/>
          </p:nvPr>
        </p:nvSpPr>
        <p:spPr>
          <a:xfrm>
            <a:off x="345960" y="3834360"/>
            <a:ext cx="8457840" cy="2332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231840" y="136440"/>
            <a:ext cx="8683200" cy="685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000" spc="-1" strike="noStrike">
              <a:solidFill>
                <a:srgbClr val="000000"/>
              </a:solidFill>
              <a:latin typeface="CG Times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345960" y="1279440"/>
            <a:ext cx="4127400" cy="2332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4680000" y="1279440"/>
            <a:ext cx="4127400" cy="2332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  <p:sp>
        <p:nvSpPr>
          <p:cNvPr id="128" name="PlaceHolder 4"/>
          <p:cNvSpPr>
            <a:spLocks noGrp="1"/>
          </p:cNvSpPr>
          <p:nvPr>
            <p:ph type="body"/>
          </p:nvPr>
        </p:nvSpPr>
        <p:spPr>
          <a:xfrm>
            <a:off x="345960" y="3834360"/>
            <a:ext cx="4127400" cy="2332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  <p:sp>
        <p:nvSpPr>
          <p:cNvPr id="129" name="PlaceHolder 5"/>
          <p:cNvSpPr>
            <a:spLocks noGrp="1"/>
          </p:cNvSpPr>
          <p:nvPr>
            <p:ph type="body"/>
          </p:nvPr>
        </p:nvSpPr>
        <p:spPr>
          <a:xfrm>
            <a:off x="4680000" y="3834360"/>
            <a:ext cx="4127400" cy="2332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231840" y="136440"/>
            <a:ext cx="8683200" cy="685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000" spc="-1" strike="noStrike">
              <a:solidFill>
                <a:srgbClr val="000000"/>
              </a:solidFill>
              <a:latin typeface="CG Times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345960" y="1279440"/>
            <a:ext cx="2723040" cy="2332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  <p:sp>
        <p:nvSpPr>
          <p:cNvPr id="132" name="PlaceHolder 3"/>
          <p:cNvSpPr>
            <a:spLocks noGrp="1"/>
          </p:cNvSpPr>
          <p:nvPr>
            <p:ph type="body"/>
          </p:nvPr>
        </p:nvSpPr>
        <p:spPr>
          <a:xfrm>
            <a:off x="3205440" y="1279440"/>
            <a:ext cx="2723040" cy="2332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  <p:sp>
        <p:nvSpPr>
          <p:cNvPr id="133" name="PlaceHolder 4"/>
          <p:cNvSpPr>
            <a:spLocks noGrp="1"/>
          </p:cNvSpPr>
          <p:nvPr>
            <p:ph type="body"/>
          </p:nvPr>
        </p:nvSpPr>
        <p:spPr>
          <a:xfrm>
            <a:off x="6065280" y="1279440"/>
            <a:ext cx="2723040" cy="2332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  <p:sp>
        <p:nvSpPr>
          <p:cNvPr id="134" name="PlaceHolder 5"/>
          <p:cNvSpPr>
            <a:spLocks noGrp="1"/>
          </p:cNvSpPr>
          <p:nvPr>
            <p:ph type="body"/>
          </p:nvPr>
        </p:nvSpPr>
        <p:spPr>
          <a:xfrm>
            <a:off x="345960" y="3834360"/>
            <a:ext cx="2723040" cy="2332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  <p:sp>
        <p:nvSpPr>
          <p:cNvPr id="135" name="PlaceHolder 6"/>
          <p:cNvSpPr>
            <a:spLocks noGrp="1"/>
          </p:cNvSpPr>
          <p:nvPr>
            <p:ph type="body"/>
          </p:nvPr>
        </p:nvSpPr>
        <p:spPr>
          <a:xfrm>
            <a:off x="3205440" y="3834360"/>
            <a:ext cx="2723040" cy="2332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  <p:sp>
        <p:nvSpPr>
          <p:cNvPr id="136" name="PlaceHolder 7"/>
          <p:cNvSpPr>
            <a:spLocks noGrp="1"/>
          </p:cNvSpPr>
          <p:nvPr>
            <p:ph type="body"/>
          </p:nvPr>
        </p:nvSpPr>
        <p:spPr>
          <a:xfrm>
            <a:off x="6065280" y="3834360"/>
            <a:ext cx="2723040" cy="2332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31840" y="136440"/>
            <a:ext cx="8683200" cy="685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000" spc="-1" strike="noStrike">
              <a:solidFill>
                <a:srgbClr val="000000"/>
              </a:solidFill>
              <a:latin typeface="CG Times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345960" y="1279440"/>
            <a:ext cx="4127400" cy="4890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80000" y="1279440"/>
            <a:ext cx="4127400" cy="4890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231840" y="136440"/>
            <a:ext cx="8683200" cy="685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000" spc="-1" strike="noStrike">
              <a:solidFill>
                <a:srgbClr val="000000"/>
              </a:solidFill>
              <a:latin typeface="CG Times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subTitle"/>
          </p:nvPr>
        </p:nvSpPr>
        <p:spPr>
          <a:xfrm>
            <a:off x="231840" y="136440"/>
            <a:ext cx="8683200" cy="3178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CA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231840" y="136440"/>
            <a:ext cx="8683200" cy="685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000" spc="-1" strike="noStrike">
              <a:solidFill>
                <a:srgbClr val="000000"/>
              </a:solidFill>
              <a:latin typeface="CG Times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345960" y="1279440"/>
            <a:ext cx="4127400" cy="2332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80000" y="1279440"/>
            <a:ext cx="4127400" cy="4890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345960" y="3834360"/>
            <a:ext cx="4127400" cy="2332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231840" y="136440"/>
            <a:ext cx="8683200" cy="685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000" spc="-1" strike="noStrike">
              <a:solidFill>
                <a:srgbClr val="000000"/>
              </a:solidFill>
              <a:latin typeface="CG Times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345960" y="1279440"/>
            <a:ext cx="4127400" cy="4890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80000" y="1279440"/>
            <a:ext cx="4127400" cy="2332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680000" y="3834360"/>
            <a:ext cx="4127400" cy="2332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231840" y="136440"/>
            <a:ext cx="8683200" cy="685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000" spc="-1" strike="noStrike">
              <a:solidFill>
                <a:srgbClr val="000000"/>
              </a:solidFill>
              <a:latin typeface="CG Times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345960" y="1279440"/>
            <a:ext cx="4127400" cy="2332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680000" y="1279440"/>
            <a:ext cx="4127400" cy="2332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345960" y="3834360"/>
            <a:ext cx="8457840" cy="2332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44546a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tif"/><Relationship Id="rId6" Type="http://schemas.openxmlformats.org/officeDocument/2006/relationships/image" Target="../media/image5.tif"/><Relationship Id="rId7" Type="http://schemas.openxmlformats.org/officeDocument/2006/relationships/image" Target="../media/image6.tif"/><Relationship Id="rId8" Type="http://schemas.openxmlformats.org/officeDocument/2006/relationships/image" Target="../media/image7.tif"/><Relationship Id="rId9" Type="http://schemas.openxmlformats.org/officeDocument/2006/relationships/slideLayout" Target="../slideLayouts/slideLayout1.xml"/><Relationship Id="rId10" Type="http://schemas.openxmlformats.org/officeDocument/2006/relationships/slideLayout" Target="../slideLayouts/slideLayout2.xml"/><Relationship Id="rId11" Type="http://schemas.openxmlformats.org/officeDocument/2006/relationships/slideLayout" Target="../slideLayouts/slideLayout3.xml"/><Relationship Id="rId12" Type="http://schemas.openxmlformats.org/officeDocument/2006/relationships/slideLayout" Target="../slideLayouts/slideLayout4.xml"/><Relationship Id="rId13" Type="http://schemas.openxmlformats.org/officeDocument/2006/relationships/slideLayout" Target="../slideLayouts/slideLayout5.xml"/><Relationship Id="rId14" Type="http://schemas.openxmlformats.org/officeDocument/2006/relationships/slideLayout" Target="../slideLayouts/slideLayout6.xml"/><Relationship Id="rId15" Type="http://schemas.openxmlformats.org/officeDocument/2006/relationships/slideLayout" Target="../slideLayouts/slideLayout7.xml"/><Relationship Id="rId16" Type="http://schemas.openxmlformats.org/officeDocument/2006/relationships/slideLayout" Target="../slideLayouts/slideLayout8.xml"/><Relationship Id="rId17" Type="http://schemas.openxmlformats.org/officeDocument/2006/relationships/slideLayout" Target="../slideLayouts/slideLayout9.xml"/><Relationship Id="rId18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1.xml"/><Relationship Id="rId20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8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9.pn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Picture 15" descr=""/>
          <p:cNvPicPr/>
          <p:nvPr/>
        </p:nvPicPr>
        <p:blipFill>
          <a:blip r:embed="rId2"/>
          <a:stretch/>
        </p:blipFill>
        <p:spPr>
          <a:xfrm>
            <a:off x="365040" y="776160"/>
            <a:ext cx="8454600" cy="490320"/>
          </a:xfrm>
          <a:prstGeom prst="rect">
            <a:avLst/>
          </a:prstGeom>
          <a:ln>
            <a:noFill/>
          </a:ln>
        </p:spPr>
      </p:pic>
      <p:sp>
        <p:nvSpPr>
          <p:cNvPr id="1" name="CustomShape 1" hidden="1"/>
          <p:cNvSpPr/>
          <p:nvPr/>
        </p:nvSpPr>
        <p:spPr>
          <a:xfrm>
            <a:off x="333720" y="6219720"/>
            <a:ext cx="1156320" cy="609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en-CA" sz="4000" spc="-1" strike="noStrike">
                <a:solidFill>
                  <a:srgbClr val="44546a"/>
                </a:solidFill>
                <a:latin typeface="Times New Roman"/>
                <a:ea typeface="MS PGothic"/>
              </a:rPr>
              <a:t>OGC</a:t>
            </a:r>
            <a:endParaRPr b="0" lang="en-CA" sz="4000" spc="-1" strike="noStrike">
              <a:latin typeface="Arial"/>
            </a:endParaRPr>
          </a:p>
        </p:txBody>
      </p:sp>
      <p:sp>
        <p:nvSpPr>
          <p:cNvPr id="2" name="CustomShape 2" hidden="1"/>
          <p:cNvSpPr/>
          <p:nvPr/>
        </p:nvSpPr>
        <p:spPr>
          <a:xfrm>
            <a:off x="1498680" y="6270480"/>
            <a:ext cx="93240" cy="2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CA" sz="1000" spc="-1" strike="noStrike">
                <a:solidFill>
                  <a:srgbClr val="44546a"/>
                </a:solidFill>
                <a:latin typeface="Arial"/>
                <a:ea typeface="MS PGothic"/>
              </a:rPr>
              <a:t>®</a:t>
            </a:r>
            <a:endParaRPr b="0" lang="en-CA" sz="1000" spc="-1" strike="noStrike">
              <a:latin typeface="Arial"/>
            </a:endParaRPr>
          </a:p>
        </p:txBody>
      </p:sp>
      <p:sp>
        <p:nvSpPr>
          <p:cNvPr id="3" name="CustomShape 3"/>
          <p:cNvSpPr/>
          <p:nvPr/>
        </p:nvSpPr>
        <p:spPr>
          <a:xfrm>
            <a:off x="8739360" y="214200"/>
            <a:ext cx="74160" cy="212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CA" sz="800" spc="-1" strike="noStrike">
                <a:solidFill>
                  <a:srgbClr val="ffffff"/>
                </a:solidFill>
                <a:latin typeface="Arial"/>
                <a:ea typeface="MS PGothic"/>
              </a:rPr>
              <a:t>®</a:t>
            </a:r>
            <a:endParaRPr b="0" lang="en-CA" sz="800" spc="-1" strike="noStrike">
              <a:latin typeface="Arial"/>
            </a:endParaRPr>
          </a:p>
        </p:txBody>
      </p:sp>
      <p:pic>
        <p:nvPicPr>
          <p:cNvPr id="4" name="Picture 10" descr=""/>
          <p:cNvPicPr/>
          <p:nvPr/>
        </p:nvPicPr>
        <p:blipFill>
          <a:blip r:embed="rId3"/>
          <a:stretch/>
        </p:blipFill>
        <p:spPr>
          <a:xfrm>
            <a:off x="0" y="0"/>
            <a:ext cx="9143640" cy="2247480"/>
          </a:xfrm>
          <a:prstGeom prst="rect">
            <a:avLst/>
          </a:prstGeom>
          <a:ln>
            <a:noFill/>
          </a:ln>
        </p:spPr>
      </p:pic>
      <p:pic>
        <p:nvPicPr>
          <p:cNvPr id="5" name="Picture 11" descr=""/>
          <p:cNvPicPr/>
          <p:nvPr/>
        </p:nvPicPr>
        <p:blipFill>
          <a:blip r:embed="rId4"/>
          <a:stretch/>
        </p:blipFill>
        <p:spPr>
          <a:xfrm>
            <a:off x="380880" y="6095880"/>
            <a:ext cx="1380600" cy="609120"/>
          </a:xfrm>
          <a:prstGeom prst="rect">
            <a:avLst/>
          </a:prstGeom>
          <a:ln>
            <a:noFill/>
          </a:ln>
        </p:spPr>
      </p:pic>
      <p:sp>
        <p:nvSpPr>
          <p:cNvPr id="6" name="PlaceHolder 4"/>
          <p:cNvSpPr>
            <a:spLocks noGrp="1"/>
          </p:cNvSpPr>
          <p:nvPr>
            <p:ph type="title"/>
          </p:nvPr>
        </p:nvSpPr>
        <p:spPr>
          <a:xfrm>
            <a:off x="762120" y="3276720"/>
            <a:ext cx="7772040" cy="114264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0" lang="en-US" sz="3200" spc="-1" strike="noStrike">
                <a:solidFill>
                  <a:srgbClr val="092e5c"/>
                </a:solidFill>
                <a:latin typeface="Arial Black"/>
                <a:ea typeface="MS PGothic"/>
              </a:rPr>
              <a:t>Click to edit Master title style</a:t>
            </a:r>
            <a:endParaRPr b="0" lang="en-US" sz="3200" spc="-1" strike="noStrike">
              <a:solidFill>
                <a:srgbClr val="000000"/>
              </a:solidFill>
              <a:latin typeface="CG Times"/>
            </a:endParaRPr>
          </a:p>
        </p:txBody>
      </p:sp>
      <p:sp>
        <p:nvSpPr>
          <p:cNvPr id="7" name="PlaceHolder 5"/>
          <p:cNvSpPr>
            <a:spLocks noGrp="1"/>
          </p:cNvSpPr>
          <p:nvPr>
            <p:ph type="ftr"/>
          </p:nvPr>
        </p:nvSpPr>
        <p:spPr>
          <a:xfrm>
            <a:off x="3009960" y="6400800"/>
            <a:ext cx="3276360" cy="304560"/>
          </a:xfrm>
          <a:prstGeom prst="rect">
            <a:avLst/>
          </a:prstGeom>
        </p:spPr>
        <p:txBody>
          <a:bodyPr>
            <a:noAutofit/>
          </a:bodyPr>
          <a:p>
            <a:pPr algn="ctr">
              <a:lnSpc>
                <a:spcPct val="100000"/>
              </a:lnSpc>
            </a:pPr>
            <a:r>
              <a:rPr b="0" lang="en-CA" sz="900" spc="-1" strike="noStrike">
                <a:solidFill>
                  <a:srgbClr val="092e5c"/>
                </a:solidFill>
                <a:latin typeface="Arial"/>
                <a:ea typeface="MS PGothic"/>
              </a:rPr>
              <a:t>Copyright © 2019 Open Geospatial Consortium</a:t>
            </a:r>
            <a:endParaRPr b="0" lang="en-CA" sz="900" spc="-1" strike="noStrike">
              <a:latin typeface="Times New Roman"/>
            </a:endParaRPr>
          </a:p>
        </p:txBody>
      </p:sp>
      <p:sp>
        <p:nvSpPr>
          <p:cNvPr id="8" name="CustomShape 6"/>
          <p:cNvSpPr/>
          <p:nvPr/>
        </p:nvSpPr>
        <p:spPr>
          <a:xfrm>
            <a:off x="4203360" y="1867320"/>
            <a:ext cx="584640" cy="2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en-CA" sz="1000" spc="-1" strike="noStrike">
                <a:solidFill>
                  <a:srgbClr val="000000"/>
                </a:solidFill>
                <a:latin typeface="Arial"/>
                <a:ea typeface="MS PGothic"/>
              </a:rPr>
              <a:t>Sponsors</a:t>
            </a:r>
            <a:endParaRPr b="0" lang="en-CA" sz="1000" spc="-1" strike="noStrike">
              <a:latin typeface="Arial"/>
            </a:endParaRPr>
          </a:p>
        </p:txBody>
      </p:sp>
      <p:pic>
        <p:nvPicPr>
          <p:cNvPr id="9" name="Picture 8" descr=""/>
          <p:cNvPicPr/>
          <p:nvPr/>
        </p:nvPicPr>
        <p:blipFill>
          <a:blip r:embed="rId5"/>
          <a:stretch/>
        </p:blipFill>
        <p:spPr>
          <a:xfrm>
            <a:off x="3276720" y="1219320"/>
            <a:ext cx="2437920" cy="647280"/>
          </a:xfrm>
          <a:prstGeom prst="rect">
            <a:avLst/>
          </a:prstGeom>
          <a:ln>
            <a:noFill/>
          </a:ln>
        </p:spPr>
      </p:pic>
      <p:pic>
        <p:nvPicPr>
          <p:cNvPr id="10" name="Picture 10" descr=""/>
          <p:cNvPicPr/>
          <p:nvPr/>
        </p:nvPicPr>
        <p:blipFill>
          <a:blip r:embed="rId6"/>
          <a:stretch/>
        </p:blipFill>
        <p:spPr>
          <a:xfrm>
            <a:off x="1981080" y="1905120"/>
            <a:ext cx="1904760" cy="774360"/>
          </a:xfrm>
          <a:prstGeom prst="rect">
            <a:avLst/>
          </a:prstGeom>
          <a:ln>
            <a:noFill/>
          </a:ln>
        </p:spPr>
      </p:pic>
      <p:pic>
        <p:nvPicPr>
          <p:cNvPr id="11" name="Picture 12" descr=""/>
          <p:cNvPicPr/>
          <p:nvPr/>
        </p:nvPicPr>
        <p:blipFill>
          <a:blip r:embed="rId7"/>
          <a:stretch/>
        </p:blipFill>
        <p:spPr>
          <a:xfrm>
            <a:off x="5334120" y="2055240"/>
            <a:ext cx="2285640" cy="490680"/>
          </a:xfrm>
          <a:prstGeom prst="rect">
            <a:avLst/>
          </a:prstGeom>
          <a:ln>
            <a:noFill/>
          </a:ln>
        </p:spPr>
      </p:pic>
      <p:pic>
        <p:nvPicPr>
          <p:cNvPr id="12" name="Picture 13" descr=""/>
          <p:cNvPicPr/>
          <p:nvPr/>
        </p:nvPicPr>
        <p:blipFill>
          <a:blip r:embed="rId8"/>
          <a:stretch/>
        </p:blipFill>
        <p:spPr>
          <a:xfrm>
            <a:off x="3179520" y="2567880"/>
            <a:ext cx="2687400" cy="659880"/>
          </a:xfrm>
          <a:prstGeom prst="rect">
            <a:avLst/>
          </a:prstGeom>
          <a:ln>
            <a:noFill/>
          </a:ln>
        </p:spPr>
      </p:pic>
      <p:sp>
        <p:nvSpPr>
          <p:cNvPr id="13" name="CustomShape 7"/>
          <p:cNvSpPr/>
          <p:nvPr/>
        </p:nvSpPr>
        <p:spPr>
          <a:xfrm>
            <a:off x="3640320" y="929520"/>
            <a:ext cx="1765800" cy="2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en-CA" sz="1000" spc="-1" strike="noStrike">
                <a:solidFill>
                  <a:srgbClr val="000000"/>
                </a:solidFill>
                <a:latin typeface="Arial"/>
                <a:ea typeface="MS PGothic"/>
              </a:rPr>
              <a:t>Strategic Member Support by</a:t>
            </a:r>
            <a:endParaRPr b="0" lang="en-CA" sz="1000" spc="-1" strike="noStrike">
              <a:latin typeface="Arial"/>
            </a:endParaRPr>
          </a:p>
        </p:txBody>
      </p:sp>
      <p:sp>
        <p:nvSpPr>
          <p:cNvPr id="14" name="PlaceHolder 8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44546a"/>
                </a:solidFill>
                <a:latin typeface="Arial"/>
              </a:rPr>
              <a:t>Click to edit the outline text format</a:t>
            </a:r>
            <a:endParaRPr b="0" lang="en-US" sz="2400" spc="-1" strike="noStrike">
              <a:solidFill>
                <a:srgbClr val="44546a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44546a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44546a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600" spc="-1" strike="noStrike">
                <a:solidFill>
                  <a:srgbClr val="44546a"/>
                </a:solidFill>
                <a:latin typeface="Arial"/>
              </a:rPr>
              <a:t>Third Outline Level</a:t>
            </a:r>
            <a:endParaRPr b="0" lang="en-US" sz="1600" spc="-1" strike="noStrike">
              <a:solidFill>
                <a:srgbClr val="44546a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600" spc="-1" strike="noStrike">
                <a:solidFill>
                  <a:srgbClr val="44546a"/>
                </a:solidFill>
                <a:latin typeface="Arial"/>
              </a:rPr>
              <a:t>Fourth Outline Level</a:t>
            </a:r>
            <a:endParaRPr b="0" lang="en-US" sz="1600" spc="-1" strike="noStrike">
              <a:solidFill>
                <a:srgbClr val="44546a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44546a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44546a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44546a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44546a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44546a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44546a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9"/>
    <p:sldLayoutId id="2147483650" r:id="rId10"/>
    <p:sldLayoutId id="2147483651" r:id="rId11"/>
    <p:sldLayoutId id="2147483652" r:id="rId12"/>
    <p:sldLayoutId id="2147483653" r:id="rId13"/>
    <p:sldLayoutId id="2147483654" r:id="rId14"/>
    <p:sldLayoutId id="2147483655" r:id="rId15"/>
    <p:sldLayoutId id="2147483656" r:id="rId16"/>
    <p:sldLayoutId id="2147483657" r:id="rId17"/>
    <p:sldLayoutId id="2147483658" r:id="rId18"/>
    <p:sldLayoutId id="2147483659" r:id="rId19"/>
    <p:sldLayoutId id="2147483660" r:id="rId20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Picture 15" descr=""/>
          <p:cNvPicPr/>
          <p:nvPr/>
        </p:nvPicPr>
        <p:blipFill>
          <a:blip r:embed="rId2"/>
          <a:stretch/>
        </p:blipFill>
        <p:spPr>
          <a:xfrm>
            <a:off x="365040" y="776160"/>
            <a:ext cx="8454600" cy="490320"/>
          </a:xfrm>
          <a:prstGeom prst="rect">
            <a:avLst/>
          </a:prstGeom>
          <a:ln>
            <a:noFill/>
          </a:ln>
        </p:spPr>
      </p:pic>
      <p:sp>
        <p:nvSpPr>
          <p:cNvPr id="52" name="CustomShape 1"/>
          <p:cNvSpPr/>
          <p:nvPr/>
        </p:nvSpPr>
        <p:spPr>
          <a:xfrm>
            <a:off x="333720" y="6219720"/>
            <a:ext cx="1156320" cy="609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en-CA" sz="4000" spc="-1" strike="noStrike">
                <a:solidFill>
                  <a:srgbClr val="44546a"/>
                </a:solidFill>
                <a:latin typeface="Times New Roman"/>
                <a:ea typeface="MS PGothic"/>
              </a:rPr>
              <a:t>OGC</a:t>
            </a:r>
            <a:endParaRPr b="0" lang="en-CA" sz="4000" spc="-1" strike="noStrike">
              <a:latin typeface="Arial"/>
            </a:endParaRPr>
          </a:p>
        </p:txBody>
      </p:sp>
      <p:sp>
        <p:nvSpPr>
          <p:cNvPr id="53" name="CustomShape 2"/>
          <p:cNvSpPr/>
          <p:nvPr/>
        </p:nvSpPr>
        <p:spPr>
          <a:xfrm>
            <a:off x="1498680" y="6270480"/>
            <a:ext cx="93240" cy="2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CA" sz="1000" spc="-1" strike="noStrike">
                <a:solidFill>
                  <a:srgbClr val="44546a"/>
                </a:solidFill>
                <a:latin typeface="Arial"/>
                <a:ea typeface="MS PGothic"/>
              </a:rPr>
              <a:t>®</a:t>
            </a:r>
            <a:endParaRPr b="0" lang="en-CA" sz="1000" spc="-1" strike="noStrike"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title"/>
          </p:nvPr>
        </p:nvSpPr>
        <p:spPr>
          <a:xfrm>
            <a:off x="231840" y="136440"/>
            <a:ext cx="8683200" cy="68544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0" lang="en-US" sz="3200" spc="-1" strike="noStrike">
                <a:solidFill>
                  <a:srgbClr val="092e5c"/>
                </a:solidFill>
                <a:latin typeface="Arial"/>
                <a:ea typeface="MS PGothic"/>
              </a:rPr>
              <a:t>Click to edit Master title style</a:t>
            </a:r>
            <a:endParaRPr b="0" lang="en-US" sz="3200" spc="-1" strike="noStrike">
              <a:solidFill>
                <a:srgbClr val="000000"/>
              </a:solidFill>
              <a:latin typeface="CG Times"/>
            </a:endParaRPr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345960" y="1279440"/>
            <a:ext cx="8457840" cy="4890600"/>
          </a:xfrm>
          <a:prstGeom prst="rect">
            <a:avLst/>
          </a:prstGeom>
        </p:spPr>
        <p:txBody>
          <a:bodyPr>
            <a:noAutofit/>
          </a:bodyPr>
          <a:p>
            <a:pPr marL="233280" indent="-232920">
              <a:lnSpc>
                <a:spcPct val="100000"/>
              </a:lnSpc>
              <a:spcBef>
                <a:spcPts val="479"/>
              </a:spcBef>
              <a:buClr>
                <a:srgbClr val="092e5c"/>
              </a:buClr>
              <a:buFont typeface="Symbol" charset="2"/>
              <a:buChar char=""/>
            </a:pPr>
            <a:r>
              <a:rPr b="0" lang="en-US" sz="2400" spc="-1" strike="noStrike">
                <a:solidFill>
                  <a:srgbClr val="44546a"/>
                </a:solidFill>
                <a:latin typeface="Arial"/>
                <a:ea typeface="MS PGothic"/>
              </a:rPr>
              <a:t>Click to edit Master text styles</a:t>
            </a:r>
            <a:endParaRPr b="0" lang="en-US" sz="2400" spc="-1" strike="noStrike">
              <a:solidFill>
                <a:srgbClr val="44546a"/>
              </a:solidFill>
              <a:latin typeface="Arial"/>
            </a:endParaRPr>
          </a:p>
          <a:p>
            <a:pPr lvl="1" marL="569880" indent="-221760">
              <a:lnSpc>
                <a:spcPct val="100000"/>
              </a:lnSpc>
              <a:spcBef>
                <a:spcPts val="400"/>
              </a:spcBef>
              <a:buClr>
                <a:srgbClr val="092e5c"/>
              </a:buClr>
              <a:buFont typeface="Symbol" charset="2"/>
              <a:buChar char=""/>
            </a:pPr>
            <a:r>
              <a:rPr b="0" lang="en-US" sz="2000" spc="-1" strike="noStrike">
                <a:solidFill>
                  <a:srgbClr val="44546a"/>
                </a:solidFill>
                <a:latin typeface="Arial"/>
                <a:ea typeface="MS PGothic"/>
              </a:rPr>
              <a:t>Second level</a:t>
            </a:r>
            <a:endParaRPr b="0" lang="en-US" sz="2000" spc="-1" strike="noStrike">
              <a:solidFill>
                <a:srgbClr val="44546a"/>
              </a:solidFill>
              <a:latin typeface="Arial"/>
            </a:endParaRPr>
          </a:p>
          <a:p>
            <a:pPr lvl="2" marL="912960" indent="-228240">
              <a:lnSpc>
                <a:spcPct val="100000"/>
              </a:lnSpc>
              <a:spcBef>
                <a:spcPts val="360"/>
              </a:spcBef>
              <a:buClr>
                <a:srgbClr val="092e5c"/>
              </a:buClr>
              <a:buFont typeface="Symbol" charset="2"/>
              <a:buChar char=""/>
            </a:pPr>
            <a:r>
              <a:rPr b="0" lang="en-US" sz="1800" spc="-1" strike="noStrike">
                <a:solidFill>
                  <a:srgbClr val="44546a"/>
                </a:solidFill>
                <a:latin typeface="Arial"/>
                <a:ea typeface="MS PGothic"/>
              </a:rPr>
              <a:t>Third level</a:t>
            </a:r>
            <a:endParaRPr b="0" lang="en-US" sz="1800" spc="-1" strike="noStrike">
              <a:solidFill>
                <a:srgbClr val="44546a"/>
              </a:solidFill>
              <a:latin typeface="Arial"/>
            </a:endParaRPr>
          </a:p>
          <a:p>
            <a:pPr lvl="3" marL="1255680" indent="-228240">
              <a:lnSpc>
                <a:spcPct val="100000"/>
              </a:lnSpc>
              <a:spcBef>
                <a:spcPts val="320"/>
              </a:spcBef>
              <a:buClr>
                <a:srgbClr val="092e5c"/>
              </a:buClr>
              <a:buFont typeface="Symbol" charset="2"/>
              <a:buChar char=""/>
            </a:pPr>
            <a:r>
              <a:rPr b="0" lang="en-US" sz="1600" spc="-1" strike="noStrike">
                <a:solidFill>
                  <a:srgbClr val="44546a"/>
                </a:solidFill>
                <a:latin typeface="Arial"/>
                <a:ea typeface="MS PGothic"/>
              </a:rPr>
              <a:t>Fourth level</a:t>
            </a:r>
            <a:endParaRPr b="0" lang="en-US" sz="1600" spc="-1" strike="noStrike">
              <a:solidFill>
                <a:srgbClr val="44546a"/>
              </a:solidFill>
              <a:latin typeface="Arial"/>
            </a:endParaRPr>
          </a:p>
          <a:p>
            <a:pPr lvl="4" marL="1598760" indent="-228240">
              <a:lnSpc>
                <a:spcPct val="100000"/>
              </a:lnSpc>
              <a:spcBef>
                <a:spcPts val="320"/>
              </a:spcBef>
              <a:buClr>
                <a:srgbClr val="092e5c"/>
              </a:buClr>
              <a:buFont typeface="StarSymbol"/>
              <a:buChar char="»"/>
            </a:pPr>
            <a:r>
              <a:rPr b="0" lang="en-US" sz="1600" spc="-1" strike="noStrike">
                <a:solidFill>
                  <a:srgbClr val="44546a"/>
                </a:solidFill>
                <a:latin typeface="Arial"/>
                <a:ea typeface="MS PGothic"/>
              </a:rPr>
              <a:t>Fifth level</a:t>
            </a:r>
            <a:endParaRPr b="0" lang="en-US" sz="1600" spc="-1" strike="noStrike">
              <a:solidFill>
                <a:srgbClr val="44546a"/>
              </a:solidFill>
              <a:latin typeface="Arial"/>
            </a:endParaRPr>
          </a:p>
        </p:txBody>
      </p:sp>
      <p:sp>
        <p:nvSpPr>
          <p:cNvPr id="56" name="PlaceHolder 5"/>
          <p:cNvSpPr>
            <a:spLocks noGrp="1"/>
          </p:cNvSpPr>
          <p:nvPr>
            <p:ph type="ftr"/>
          </p:nvPr>
        </p:nvSpPr>
        <p:spPr>
          <a:xfrm>
            <a:off x="2973240" y="6553080"/>
            <a:ext cx="3200040" cy="228240"/>
          </a:xfrm>
          <a:prstGeom prst="rect">
            <a:avLst/>
          </a:prstGeom>
        </p:spPr>
        <p:txBody>
          <a:bodyPr>
            <a:noAutofit/>
          </a:bodyPr>
          <a:p>
            <a:pPr algn="ctr">
              <a:lnSpc>
                <a:spcPct val="100000"/>
              </a:lnSpc>
            </a:pPr>
            <a:r>
              <a:rPr b="0" lang="en-CA" sz="900" spc="-1" strike="noStrike">
                <a:solidFill>
                  <a:srgbClr val="092e5c"/>
                </a:solidFill>
                <a:latin typeface="Arial"/>
                <a:ea typeface="MS PGothic"/>
              </a:rPr>
              <a:t>Copyright © 2019 Open Geospatial Consortium</a:t>
            </a:r>
            <a:endParaRPr b="0" lang="en-CA" sz="900" spc="-1" strike="noStrike">
              <a:latin typeface="Times New Roman"/>
            </a:endParaRPr>
          </a:p>
        </p:txBody>
      </p:sp>
      <p:sp>
        <p:nvSpPr>
          <p:cNvPr id="57" name="PlaceHolder 6"/>
          <p:cNvSpPr>
            <a:spLocks noGrp="1"/>
          </p:cNvSpPr>
          <p:nvPr>
            <p:ph type="sldNum"/>
          </p:nvPr>
        </p:nvSpPr>
        <p:spPr>
          <a:xfrm>
            <a:off x="6896160" y="6553080"/>
            <a:ext cx="1904760" cy="228240"/>
          </a:xfrm>
          <a:prstGeom prst="rect">
            <a:avLst/>
          </a:prstGeom>
        </p:spPr>
        <p:txBody>
          <a:bodyPr>
            <a:noAutofit/>
          </a:bodyPr>
          <a:p>
            <a:pPr algn="r">
              <a:lnSpc>
                <a:spcPct val="100000"/>
              </a:lnSpc>
            </a:pPr>
            <a:fld id="{6A58B59F-5EFD-4E2F-A463-A39FC324AF20}" type="slidenum">
              <a:rPr b="0" lang="en-CA" sz="900" spc="-1" strike="noStrike">
                <a:solidFill>
                  <a:srgbClr val="092e5c"/>
                </a:solidFill>
                <a:latin typeface="Arial"/>
                <a:ea typeface="MS PGothic"/>
              </a:rPr>
              <a:t>1</a:t>
            </a:fld>
            <a:endParaRPr b="0" lang="en-CA" sz="9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15" descr=""/>
          <p:cNvPicPr/>
          <p:nvPr/>
        </p:nvPicPr>
        <p:blipFill>
          <a:blip r:embed="rId2"/>
          <a:stretch/>
        </p:blipFill>
        <p:spPr>
          <a:xfrm>
            <a:off x="365040" y="776160"/>
            <a:ext cx="8454600" cy="490320"/>
          </a:xfrm>
          <a:prstGeom prst="rect">
            <a:avLst/>
          </a:prstGeom>
          <a:ln>
            <a:noFill/>
          </a:ln>
        </p:spPr>
      </p:pic>
      <p:sp>
        <p:nvSpPr>
          <p:cNvPr id="95" name="CustomShape 1"/>
          <p:cNvSpPr/>
          <p:nvPr/>
        </p:nvSpPr>
        <p:spPr>
          <a:xfrm>
            <a:off x="333720" y="6219720"/>
            <a:ext cx="1156320" cy="609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en-CA" sz="4000" spc="-1" strike="noStrike">
                <a:solidFill>
                  <a:srgbClr val="44546a"/>
                </a:solidFill>
                <a:latin typeface="Times New Roman"/>
                <a:ea typeface="MS PGothic"/>
              </a:rPr>
              <a:t>OGC</a:t>
            </a:r>
            <a:endParaRPr b="0" lang="en-CA" sz="4000" spc="-1" strike="noStrike">
              <a:latin typeface="Arial"/>
            </a:endParaRPr>
          </a:p>
        </p:txBody>
      </p:sp>
      <p:sp>
        <p:nvSpPr>
          <p:cNvPr id="96" name="CustomShape 2"/>
          <p:cNvSpPr/>
          <p:nvPr/>
        </p:nvSpPr>
        <p:spPr>
          <a:xfrm>
            <a:off x="1498680" y="6270480"/>
            <a:ext cx="93240" cy="2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CA" sz="1000" spc="-1" strike="noStrike">
                <a:solidFill>
                  <a:srgbClr val="44546a"/>
                </a:solidFill>
                <a:latin typeface="Arial"/>
                <a:ea typeface="MS PGothic"/>
              </a:rPr>
              <a:t>®</a:t>
            </a:r>
            <a:endParaRPr b="0" lang="en-CA" sz="1000" spc="-1" strike="noStrike"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title"/>
          </p:nvPr>
        </p:nvSpPr>
        <p:spPr>
          <a:xfrm>
            <a:off x="231840" y="136440"/>
            <a:ext cx="8683200" cy="68544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0" lang="en-US" sz="3200" spc="-1" strike="noStrike">
                <a:solidFill>
                  <a:srgbClr val="092e5c"/>
                </a:solidFill>
                <a:latin typeface="Arial"/>
                <a:ea typeface="MS PGothic"/>
              </a:rPr>
              <a:t>Click to edit Master title style</a:t>
            </a:r>
            <a:endParaRPr b="0" lang="en-US" sz="3200" spc="-1" strike="noStrike">
              <a:solidFill>
                <a:srgbClr val="000000"/>
              </a:solidFill>
              <a:latin typeface="CG Times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345960" y="1279440"/>
            <a:ext cx="8457840" cy="4890600"/>
          </a:xfrm>
          <a:prstGeom prst="rect">
            <a:avLst/>
          </a:prstGeom>
        </p:spPr>
        <p:txBody>
          <a:bodyPr>
            <a:noAutofit/>
          </a:bodyPr>
          <a:p>
            <a:pPr marL="233280" indent="-232920">
              <a:lnSpc>
                <a:spcPct val="100000"/>
              </a:lnSpc>
              <a:spcBef>
                <a:spcPts val="479"/>
              </a:spcBef>
              <a:buClr>
                <a:srgbClr val="092e5c"/>
              </a:buClr>
              <a:buFont typeface="Symbol" charset="2"/>
              <a:buChar char=""/>
            </a:pPr>
            <a:r>
              <a:rPr b="0" lang="en-US" sz="2400" spc="-1" strike="noStrike">
                <a:solidFill>
                  <a:srgbClr val="44546a"/>
                </a:solidFill>
                <a:latin typeface="Arial"/>
                <a:ea typeface="MS PGothic"/>
              </a:rPr>
              <a:t>Click to edit Master text styles</a:t>
            </a:r>
            <a:endParaRPr b="0" lang="en-US" sz="2400" spc="-1" strike="noStrike">
              <a:solidFill>
                <a:srgbClr val="44546a"/>
              </a:solidFill>
              <a:latin typeface="Arial"/>
            </a:endParaRPr>
          </a:p>
          <a:p>
            <a:pPr lvl="1" marL="569880" indent="-221760">
              <a:lnSpc>
                <a:spcPct val="100000"/>
              </a:lnSpc>
              <a:spcBef>
                <a:spcPts val="400"/>
              </a:spcBef>
              <a:buClr>
                <a:srgbClr val="092e5c"/>
              </a:buClr>
              <a:buFont typeface="Symbol" charset="2"/>
              <a:buChar char=""/>
            </a:pPr>
            <a:r>
              <a:rPr b="0" lang="en-US" sz="2000" spc="-1" strike="noStrike">
                <a:solidFill>
                  <a:srgbClr val="44546a"/>
                </a:solidFill>
                <a:latin typeface="Arial"/>
                <a:ea typeface="MS PGothic"/>
              </a:rPr>
              <a:t>Second level</a:t>
            </a:r>
            <a:endParaRPr b="0" lang="en-US" sz="2000" spc="-1" strike="noStrike">
              <a:solidFill>
                <a:srgbClr val="44546a"/>
              </a:solidFill>
              <a:latin typeface="Arial"/>
            </a:endParaRPr>
          </a:p>
          <a:p>
            <a:pPr lvl="2" marL="912960" indent="-228240">
              <a:lnSpc>
                <a:spcPct val="100000"/>
              </a:lnSpc>
              <a:spcBef>
                <a:spcPts val="360"/>
              </a:spcBef>
              <a:buClr>
                <a:srgbClr val="092e5c"/>
              </a:buClr>
              <a:buFont typeface="Symbol" charset="2"/>
              <a:buChar char=""/>
            </a:pPr>
            <a:r>
              <a:rPr b="0" lang="en-US" sz="1800" spc="-1" strike="noStrike">
                <a:solidFill>
                  <a:srgbClr val="44546a"/>
                </a:solidFill>
                <a:latin typeface="Arial"/>
                <a:ea typeface="MS PGothic"/>
              </a:rPr>
              <a:t>Third level</a:t>
            </a:r>
            <a:endParaRPr b="0" lang="en-US" sz="1800" spc="-1" strike="noStrike">
              <a:solidFill>
                <a:srgbClr val="44546a"/>
              </a:solidFill>
              <a:latin typeface="Arial"/>
            </a:endParaRPr>
          </a:p>
          <a:p>
            <a:pPr lvl="3" marL="1255680" indent="-228240">
              <a:lnSpc>
                <a:spcPct val="100000"/>
              </a:lnSpc>
              <a:spcBef>
                <a:spcPts val="320"/>
              </a:spcBef>
              <a:buClr>
                <a:srgbClr val="092e5c"/>
              </a:buClr>
              <a:buFont typeface="Symbol" charset="2"/>
              <a:buChar char=""/>
            </a:pPr>
            <a:r>
              <a:rPr b="0" lang="en-US" sz="1600" spc="-1" strike="noStrike">
                <a:solidFill>
                  <a:srgbClr val="44546a"/>
                </a:solidFill>
                <a:latin typeface="Arial"/>
                <a:ea typeface="MS PGothic"/>
              </a:rPr>
              <a:t>Fourth level</a:t>
            </a:r>
            <a:endParaRPr b="0" lang="en-US" sz="1600" spc="-1" strike="noStrike">
              <a:solidFill>
                <a:srgbClr val="44546a"/>
              </a:solidFill>
              <a:latin typeface="Arial"/>
            </a:endParaRPr>
          </a:p>
          <a:p>
            <a:pPr lvl="4" marL="1598760" indent="-228240">
              <a:lnSpc>
                <a:spcPct val="100000"/>
              </a:lnSpc>
              <a:spcBef>
                <a:spcPts val="320"/>
              </a:spcBef>
              <a:buClr>
                <a:srgbClr val="092e5c"/>
              </a:buClr>
              <a:buFont typeface="StarSymbol"/>
              <a:buChar char="»"/>
            </a:pPr>
            <a:r>
              <a:rPr b="0" lang="en-US" sz="1600" spc="-1" strike="noStrike">
                <a:solidFill>
                  <a:srgbClr val="44546a"/>
                </a:solidFill>
                <a:latin typeface="Arial"/>
                <a:ea typeface="MS PGothic"/>
              </a:rPr>
              <a:t>Fifth level</a:t>
            </a:r>
            <a:endParaRPr b="0" lang="en-US" sz="1600" spc="-1" strike="noStrike">
              <a:solidFill>
                <a:srgbClr val="44546a"/>
              </a:solidFill>
              <a:latin typeface="Arial"/>
            </a:endParaRPr>
          </a:p>
        </p:txBody>
      </p:sp>
      <p:sp>
        <p:nvSpPr>
          <p:cNvPr id="99" name="PlaceHolder 5"/>
          <p:cNvSpPr>
            <a:spLocks noGrp="1"/>
          </p:cNvSpPr>
          <p:nvPr>
            <p:ph type="ftr"/>
          </p:nvPr>
        </p:nvSpPr>
        <p:spPr>
          <a:xfrm>
            <a:off x="2973240" y="6553080"/>
            <a:ext cx="3200040" cy="228240"/>
          </a:xfrm>
          <a:prstGeom prst="rect">
            <a:avLst/>
          </a:prstGeom>
        </p:spPr>
        <p:txBody>
          <a:bodyPr>
            <a:noAutofit/>
          </a:bodyPr>
          <a:p>
            <a:pPr algn="ctr">
              <a:lnSpc>
                <a:spcPct val="100000"/>
              </a:lnSpc>
            </a:pPr>
            <a:r>
              <a:rPr b="0" lang="en-CA" sz="900" spc="-1" strike="noStrike">
                <a:solidFill>
                  <a:srgbClr val="092e5c"/>
                </a:solidFill>
                <a:latin typeface="Arial"/>
                <a:ea typeface="MS PGothic"/>
              </a:rPr>
              <a:t>Copyright © 2019 Open Geospatial Consortium</a:t>
            </a:r>
            <a:endParaRPr b="0" lang="en-CA" sz="900" spc="-1" strike="noStrike">
              <a:latin typeface="Times New Roman"/>
            </a:endParaRPr>
          </a:p>
        </p:txBody>
      </p:sp>
      <p:sp>
        <p:nvSpPr>
          <p:cNvPr id="100" name="PlaceHolder 6"/>
          <p:cNvSpPr>
            <a:spLocks noGrp="1"/>
          </p:cNvSpPr>
          <p:nvPr>
            <p:ph type="sldNum"/>
          </p:nvPr>
        </p:nvSpPr>
        <p:spPr>
          <a:xfrm>
            <a:off x="6896160" y="6553080"/>
            <a:ext cx="1904760" cy="228240"/>
          </a:xfrm>
          <a:prstGeom prst="rect">
            <a:avLst/>
          </a:prstGeom>
        </p:spPr>
        <p:txBody>
          <a:bodyPr>
            <a:noAutofit/>
          </a:bodyPr>
          <a:p>
            <a:pPr algn="r">
              <a:lnSpc>
                <a:spcPct val="100000"/>
              </a:lnSpc>
            </a:pPr>
            <a:fld id="{0DECDBB7-1885-4DEC-8427-B3F10803FFA5}" type="slidenum">
              <a:rPr b="0" lang="en-CA" sz="900" spc="-1" strike="noStrike">
                <a:solidFill>
                  <a:srgbClr val="092e5c"/>
                </a:solidFill>
                <a:latin typeface="Arial"/>
                <a:ea typeface="MS PGothic"/>
              </a:rPr>
              <a:t>1</a:t>
            </a:fld>
            <a:endParaRPr b="0" lang="en-CA" sz="9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hyperlink" Target="http://github.com/opengeospatial/CAT4.0" TargetMode="External"/><Relationship Id="rId2" Type="http://schemas.openxmlformats.org/officeDocument/2006/relationships/slideLayout" Target="../slideLayouts/slideLayout2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hyperlink" Target="http://www.pvretano.com/cubewerx/cubeserv/default/wrs/4.0" TargetMode="External"/><Relationship Id="rId2" Type="http://schemas.openxmlformats.org/officeDocument/2006/relationships/slideLayout" Target="../slideLayouts/slideLayout2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Shape 1"/>
          <p:cNvSpPr txBox="1"/>
          <p:nvPr/>
        </p:nvSpPr>
        <p:spPr>
          <a:xfrm>
            <a:off x="762120" y="3276720"/>
            <a:ext cx="7772040" cy="114264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0" lang="en-US" sz="3200" spc="-1" strike="noStrike">
                <a:solidFill>
                  <a:srgbClr val="092e5c"/>
                </a:solidFill>
                <a:latin typeface="Arial Black"/>
                <a:ea typeface="MS PGothic"/>
              </a:rPr>
              <a:t>OGC API – Catalogues Open Meeting</a:t>
            </a:r>
            <a:endParaRPr b="0" lang="en-US" sz="3200" spc="-1" strike="noStrike">
              <a:solidFill>
                <a:srgbClr val="000000"/>
              </a:solidFill>
              <a:latin typeface="CG Times"/>
            </a:endParaRPr>
          </a:p>
        </p:txBody>
      </p:sp>
      <p:sp>
        <p:nvSpPr>
          <p:cNvPr id="138" name="TextShape 2"/>
          <p:cNvSpPr txBox="1"/>
          <p:nvPr/>
        </p:nvSpPr>
        <p:spPr>
          <a:xfrm>
            <a:off x="1447920" y="4572000"/>
            <a:ext cx="6400440" cy="13712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ctr">
              <a:lnSpc>
                <a:spcPct val="100000"/>
              </a:lnSpc>
              <a:spcBef>
                <a:spcPts val="360"/>
              </a:spcBef>
            </a:pPr>
            <a:r>
              <a:rPr b="0" lang="en-CA" sz="1800" spc="-1" strike="noStrike">
                <a:solidFill>
                  <a:srgbClr val="092e5c"/>
                </a:solidFill>
                <a:latin typeface="Arial"/>
                <a:ea typeface="MS PGothic"/>
              </a:rPr>
              <a:t>112th OGC Technical Committee</a:t>
            </a:r>
            <a:endParaRPr b="0" lang="en-CA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60"/>
              </a:spcBef>
            </a:pPr>
            <a:r>
              <a:rPr b="0" lang="en-CA" sz="1800" spc="-1" strike="noStrike">
                <a:solidFill>
                  <a:srgbClr val="092e5c"/>
                </a:solidFill>
                <a:latin typeface="Arial"/>
                <a:ea typeface="MS PGothic"/>
              </a:rPr>
              <a:t>Banff, Canada</a:t>
            </a:r>
            <a:endParaRPr b="0" lang="en-CA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60"/>
              </a:spcBef>
            </a:pPr>
            <a:r>
              <a:rPr b="0" lang="en-CA" sz="1800" spc="-1" strike="noStrike">
                <a:solidFill>
                  <a:srgbClr val="092e5c"/>
                </a:solidFill>
                <a:latin typeface="Arial"/>
                <a:ea typeface="MS PGothic"/>
              </a:rPr>
              <a:t>Panagiotis (Peter) A. Vretanos</a:t>
            </a:r>
            <a:endParaRPr b="0" lang="en-CA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60"/>
              </a:spcBef>
            </a:pPr>
            <a:r>
              <a:rPr b="0" lang="en-CA" sz="1800" spc="-1" strike="noStrike">
                <a:solidFill>
                  <a:srgbClr val="092e5c"/>
                </a:solidFill>
                <a:latin typeface="Arial"/>
                <a:ea typeface="MS PGothic"/>
              </a:rPr>
              <a:t>12 September 2019</a:t>
            </a:r>
            <a:endParaRPr b="0" lang="en-CA" sz="1800" spc="-1" strike="noStrike">
              <a:latin typeface="Arial"/>
            </a:endParaRPr>
          </a:p>
        </p:txBody>
      </p:sp>
      <p:sp>
        <p:nvSpPr>
          <p:cNvPr id="139" name="TextShape 3"/>
          <p:cNvSpPr txBox="1"/>
          <p:nvPr/>
        </p:nvSpPr>
        <p:spPr>
          <a:xfrm>
            <a:off x="3009960" y="6400800"/>
            <a:ext cx="3276360" cy="30456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p>
            <a:pPr algn="ctr">
              <a:lnSpc>
                <a:spcPct val="100000"/>
              </a:lnSpc>
            </a:pPr>
            <a:r>
              <a:rPr b="0" lang="en-CA" sz="900" spc="-1" strike="noStrike">
                <a:solidFill>
                  <a:srgbClr val="092e5c"/>
                </a:solidFill>
                <a:latin typeface="Arial"/>
                <a:ea typeface="MS PGothic"/>
              </a:rPr>
              <a:t>Copyright © 2019 Open Geospatial Consortium</a:t>
            </a:r>
            <a:endParaRPr b="0" lang="en-CA" sz="900" spc="-1" strike="noStrike">
              <a:latin typeface="Times New Roman"/>
            </a:endParaRPr>
          </a:p>
        </p:txBody>
      </p:sp>
      <p:sp>
        <p:nvSpPr>
          <p:cNvPr id="140" name="CustomShape 4"/>
          <p:cNvSpPr/>
          <p:nvPr/>
        </p:nvSpPr>
        <p:spPr>
          <a:xfrm>
            <a:off x="4724280" y="1253880"/>
            <a:ext cx="914040" cy="914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1" name="CustomShape 5"/>
          <p:cNvSpPr/>
          <p:nvPr/>
        </p:nvSpPr>
        <p:spPr>
          <a:xfrm>
            <a:off x="4529880" y="1135080"/>
            <a:ext cx="360" cy="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Shape 1"/>
          <p:cNvSpPr txBox="1"/>
          <p:nvPr/>
        </p:nvSpPr>
        <p:spPr>
          <a:xfrm>
            <a:off x="231840" y="136440"/>
            <a:ext cx="8683200" cy="68544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0" lang="en-US" sz="3200" spc="-1" strike="noStrike">
                <a:solidFill>
                  <a:srgbClr val="092e5c"/>
                </a:solidFill>
                <a:latin typeface="Arial"/>
                <a:ea typeface="MS PGothic"/>
              </a:rPr>
              <a:t>Agenda</a:t>
            </a:r>
            <a:endParaRPr b="0" lang="en-US" sz="3200" spc="-1" strike="noStrike">
              <a:solidFill>
                <a:srgbClr val="000000"/>
              </a:solidFill>
              <a:latin typeface="CG Times"/>
            </a:endParaRPr>
          </a:p>
        </p:txBody>
      </p:sp>
      <p:sp>
        <p:nvSpPr>
          <p:cNvPr id="143" name="TextShape 2"/>
          <p:cNvSpPr txBox="1"/>
          <p:nvPr/>
        </p:nvSpPr>
        <p:spPr>
          <a:xfrm>
            <a:off x="345960" y="1279440"/>
            <a:ext cx="8457840" cy="48906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233280" indent="-232920">
              <a:lnSpc>
                <a:spcPct val="100000"/>
              </a:lnSpc>
              <a:spcBef>
                <a:spcPts val="479"/>
              </a:spcBef>
              <a:buClr>
                <a:srgbClr val="092e5c"/>
              </a:buClr>
              <a:buFont typeface="Symbol" charset="2"/>
              <a:buChar char=""/>
            </a:pPr>
            <a:r>
              <a:rPr b="0" lang="en-US" sz="2400" spc="-1" strike="noStrike">
                <a:solidFill>
                  <a:srgbClr val="44546a"/>
                </a:solidFill>
                <a:latin typeface="Arial"/>
              </a:rPr>
              <a:t>Charter</a:t>
            </a:r>
            <a:endParaRPr b="0" lang="en-US" sz="2400" spc="-1" strike="noStrike">
              <a:solidFill>
                <a:srgbClr val="44546a"/>
              </a:solidFill>
              <a:latin typeface="Arial"/>
              <a:ea typeface="MS PGothic"/>
            </a:endParaRPr>
          </a:p>
          <a:p>
            <a:pPr marL="233280" indent="-232920">
              <a:lnSpc>
                <a:spcPct val="100000"/>
              </a:lnSpc>
              <a:spcBef>
                <a:spcPts val="479"/>
              </a:spcBef>
              <a:buClr>
                <a:srgbClr val="092e5c"/>
              </a:buClr>
              <a:buFont typeface="Symbol" charset="2"/>
              <a:buChar char=""/>
            </a:pPr>
            <a:r>
              <a:rPr b="0" lang="en-US" sz="2400" spc="-1" strike="noStrike">
                <a:solidFill>
                  <a:srgbClr val="44546a"/>
                </a:solidFill>
                <a:latin typeface="Arial"/>
              </a:rPr>
              <a:t>Call for additional requirements</a:t>
            </a:r>
            <a:endParaRPr b="0" lang="en-US" sz="2400" spc="-1" strike="noStrike">
              <a:solidFill>
                <a:srgbClr val="44546a"/>
              </a:solidFill>
              <a:latin typeface="Arial"/>
              <a:ea typeface="MS PGothic"/>
            </a:endParaRPr>
          </a:p>
          <a:p>
            <a:pPr marL="233280" indent="-232920">
              <a:lnSpc>
                <a:spcPct val="100000"/>
              </a:lnSpc>
              <a:spcBef>
                <a:spcPts val="479"/>
              </a:spcBef>
              <a:buClr>
                <a:srgbClr val="092e5c"/>
              </a:buClr>
              <a:buFont typeface="Symbol" charset="2"/>
              <a:buChar char=""/>
            </a:pPr>
            <a:r>
              <a:rPr b="0" lang="en-US" sz="2400" spc="-1" strike="noStrike">
                <a:solidFill>
                  <a:srgbClr val="44546a"/>
                </a:solidFill>
                <a:latin typeface="Arial"/>
              </a:rPr>
              <a:t>Resources</a:t>
            </a:r>
            <a:endParaRPr b="0" lang="en-US" sz="2400" spc="-1" strike="noStrike">
              <a:solidFill>
                <a:srgbClr val="44546a"/>
              </a:solidFill>
              <a:latin typeface="Arial"/>
              <a:ea typeface="MS PGothic"/>
            </a:endParaRPr>
          </a:p>
          <a:p>
            <a:pPr marL="233280" indent="-232920">
              <a:lnSpc>
                <a:spcPct val="100000"/>
              </a:lnSpc>
              <a:spcBef>
                <a:spcPts val="479"/>
              </a:spcBef>
              <a:buClr>
                <a:srgbClr val="092e5c"/>
              </a:buClr>
              <a:buFont typeface="Symbol" charset="2"/>
              <a:buChar char=""/>
            </a:pPr>
            <a:r>
              <a:rPr b="0" lang="en-US" sz="2400" spc="-1" strike="noStrike">
                <a:solidFill>
                  <a:srgbClr val="44546a"/>
                </a:solidFill>
                <a:latin typeface="Arial"/>
              </a:rPr>
              <a:t>Implementations</a:t>
            </a:r>
            <a:endParaRPr b="0" lang="en-US" sz="2400" spc="-1" strike="noStrike">
              <a:solidFill>
                <a:srgbClr val="44546a"/>
              </a:solidFill>
              <a:latin typeface="Arial"/>
              <a:ea typeface="MS PGothic"/>
            </a:endParaRPr>
          </a:p>
          <a:p>
            <a:pPr marL="233280" indent="-232920">
              <a:lnSpc>
                <a:spcPct val="100000"/>
              </a:lnSpc>
              <a:spcBef>
                <a:spcPts val="479"/>
              </a:spcBef>
              <a:buClr>
                <a:srgbClr val="092e5c"/>
              </a:buClr>
              <a:buFont typeface="Symbol" charset="2"/>
              <a:buChar char=""/>
            </a:pPr>
            <a:r>
              <a:rPr b="0" lang="en-US" sz="2400" spc="-1" strike="noStrike">
                <a:solidFill>
                  <a:srgbClr val="44546a"/>
                </a:solidFill>
                <a:latin typeface="Arial"/>
              </a:rPr>
              <a:t>Motion for formation of new SWG</a:t>
            </a:r>
            <a:endParaRPr b="0" lang="en-US" sz="2400" spc="-1" strike="noStrike">
              <a:solidFill>
                <a:srgbClr val="44546a"/>
              </a:solidFill>
              <a:latin typeface="Arial"/>
              <a:ea typeface="MS PGothic"/>
            </a:endParaRPr>
          </a:p>
        </p:txBody>
      </p:sp>
      <p:sp>
        <p:nvSpPr>
          <p:cNvPr id="144" name="TextShape 3"/>
          <p:cNvSpPr txBox="1"/>
          <p:nvPr/>
        </p:nvSpPr>
        <p:spPr>
          <a:xfrm>
            <a:off x="2973240" y="6553080"/>
            <a:ext cx="3200040" cy="22824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p>
            <a:pPr algn="ctr">
              <a:lnSpc>
                <a:spcPct val="100000"/>
              </a:lnSpc>
            </a:pPr>
            <a:r>
              <a:rPr b="0" lang="en-CA" sz="900" spc="-1" strike="noStrike">
                <a:solidFill>
                  <a:srgbClr val="092e5c"/>
                </a:solidFill>
                <a:latin typeface="Arial"/>
                <a:ea typeface="MS PGothic"/>
              </a:rPr>
              <a:t>Copyright © 2019 Open Geospatial Consortium</a:t>
            </a:r>
            <a:endParaRPr b="0" lang="en-CA" sz="9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extShape 1"/>
          <p:cNvSpPr txBox="1"/>
          <p:nvPr/>
        </p:nvSpPr>
        <p:spPr>
          <a:xfrm>
            <a:off x="231840" y="136440"/>
            <a:ext cx="8683200" cy="68544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0" lang="en-US" sz="3200" spc="-1" strike="noStrike">
                <a:solidFill>
                  <a:srgbClr val="092e5c"/>
                </a:solidFill>
                <a:latin typeface="Arial"/>
                <a:ea typeface="MS PGothic"/>
              </a:rPr>
              <a:t>Charter</a:t>
            </a:r>
            <a:endParaRPr b="0" lang="en-US" sz="3200" spc="-1" strike="noStrike">
              <a:solidFill>
                <a:srgbClr val="000000"/>
              </a:solidFill>
              <a:latin typeface="CG Times"/>
            </a:endParaRPr>
          </a:p>
        </p:txBody>
      </p:sp>
      <p:sp>
        <p:nvSpPr>
          <p:cNvPr id="146" name="TextShape 2"/>
          <p:cNvSpPr txBox="1"/>
          <p:nvPr/>
        </p:nvSpPr>
        <p:spPr>
          <a:xfrm>
            <a:off x="345960" y="1279440"/>
            <a:ext cx="8457840" cy="48906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233280" indent="-232920">
              <a:lnSpc>
                <a:spcPct val="100000"/>
              </a:lnSpc>
              <a:spcBef>
                <a:spcPts val="479"/>
              </a:spcBef>
              <a:buClr>
                <a:srgbClr val="092e5c"/>
              </a:buClr>
              <a:buFont typeface="Symbol" charset="2"/>
              <a:buChar char=""/>
            </a:pPr>
            <a:r>
              <a:rPr b="0" lang="en-US" sz="2400" spc="-1" strike="noStrike">
                <a:solidFill>
                  <a:srgbClr val="44546a"/>
                </a:solidFill>
                <a:latin typeface="Arial"/>
              </a:rPr>
              <a:t>Charter review period closed 04-SEP-2019</a:t>
            </a:r>
            <a:endParaRPr b="0" lang="en-US" sz="2400" spc="-1" strike="noStrike">
              <a:solidFill>
                <a:srgbClr val="44546a"/>
              </a:solidFill>
              <a:latin typeface="Arial"/>
              <a:ea typeface="MS PGothic"/>
            </a:endParaRPr>
          </a:p>
          <a:p>
            <a:pPr marL="233280" indent="-232920">
              <a:lnSpc>
                <a:spcPct val="100000"/>
              </a:lnSpc>
              <a:spcBef>
                <a:spcPts val="479"/>
              </a:spcBef>
              <a:buClr>
                <a:srgbClr val="092e5c"/>
              </a:buClr>
              <a:buFont typeface="Symbol" charset="2"/>
              <a:buChar char=""/>
            </a:pPr>
            <a:r>
              <a:rPr b="0" lang="en-US" sz="2400" spc="-1" strike="noStrike">
                <a:solidFill>
                  <a:srgbClr val="44546a"/>
                </a:solidFill>
                <a:latin typeface="Arial"/>
              </a:rPr>
              <a:t>Summary of comments</a:t>
            </a:r>
            <a:endParaRPr b="0" lang="en-US" sz="2400" spc="-1" strike="noStrike">
              <a:solidFill>
                <a:srgbClr val="44546a"/>
              </a:solidFill>
              <a:latin typeface="Arial"/>
              <a:ea typeface="MS PGothic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44546a"/>
                </a:solidFill>
                <a:latin typeface="Arial"/>
              </a:rPr>
              <a:t>Is the SWG defining an API or a catalogue resource structure?</a:t>
            </a:r>
            <a:endParaRPr b="0" lang="en-US" sz="1800" spc="-1" strike="noStrike">
              <a:solidFill>
                <a:srgbClr val="44546a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600" spc="-1" strike="noStrike">
                <a:solidFill>
                  <a:srgbClr val="44546a"/>
                </a:solidFill>
                <a:latin typeface="Arial"/>
              </a:rPr>
              <a:t>Shouldn't the API be independent of the internal catalogue structure?</a:t>
            </a:r>
            <a:endParaRPr b="0" lang="en-US" sz="1600" spc="-1" strike="noStrike">
              <a:solidFill>
                <a:srgbClr val="44546a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44546a"/>
                </a:solidFill>
                <a:latin typeface="Arial"/>
              </a:rPr>
              <a:t>Is the catalogue the actual repository of metadata resources?</a:t>
            </a:r>
            <a:endParaRPr b="0" lang="en-US" sz="1800" spc="-1" strike="noStrike">
              <a:solidFill>
                <a:srgbClr val="44546a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44546a"/>
                </a:solidFill>
                <a:latin typeface="Arial"/>
              </a:rPr>
              <a:t>How does the proposed work fit with ISO O &amp; M model which contains a lot of metadata appropriate for discovery</a:t>
            </a:r>
            <a:endParaRPr b="0" lang="en-US" sz="1800" spc="-1" strike="noStrike">
              <a:solidFill>
                <a:srgbClr val="44546a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44546a"/>
                </a:solidFill>
                <a:latin typeface="Arial"/>
              </a:rPr>
              <a:t>Is alignment with schema.org part of the work?</a:t>
            </a:r>
            <a:endParaRPr b="0" lang="en-US" sz="1800" spc="-1" strike="noStrike">
              <a:solidFill>
                <a:srgbClr val="44546a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44546a"/>
                </a:solidFill>
                <a:latin typeface="Arial"/>
              </a:rPr>
              <a:t>Is the use of Linked Data envisaged as a mechanism outside of DCAT?</a:t>
            </a:r>
            <a:endParaRPr b="0" lang="en-US" sz="1800" spc="-1" strike="noStrike">
              <a:solidFill>
                <a:srgbClr val="44546a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44546a"/>
                </a:solidFill>
                <a:latin typeface="Arial"/>
              </a:rPr>
              <a:t>Do you envisage the registry-like part of the work would adhere to ISO19135:2015</a:t>
            </a:r>
            <a:endParaRPr b="0" lang="en-US" sz="1800" spc="-1" strike="noStrike">
              <a:solidFill>
                <a:srgbClr val="44546a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600" spc="-1" strike="noStrike">
                <a:solidFill>
                  <a:srgbClr val="44546a"/>
                </a:solidFill>
                <a:latin typeface="Arial"/>
              </a:rPr>
              <a:t>Part 1: Way to create, maintain and publish register of unique, unmabiguous and permanent identifiers for items of geographic information</a:t>
            </a:r>
            <a:endParaRPr b="0" lang="en-US" sz="1600" spc="-1" strike="noStrike">
              <a:solidFill>
                <a:srgbClr val="44546a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600" spc="-1" strike="noStrike">
                <a:solidFill>
                  <a:srgbClr val="44546a"/>
                </a:solidFill>
                <a:latin typeface="Arial"/>
              </a:rPr>
              <a:t>Part 2: Geographic ReGister XML (grg) encoding, an XML schema implementation derived from ISO 19135</a:t>
            </a:r>
            <a:endParaRPr b="0" lang="en-US" sz="1600" spc="-1" strike="noStrike">
              <a:solidFill>
                <a:srgbClr val="44546a"/>
              </a:solidFill>
              <a:latin typeface="Arial"/>
            </a:endParaRPr>
          </a:p>
        </p:txBody>
      </p:sp>
      <p:sp>
        <p:nvSpPr>
          <p:cNvPr id="147" name="TextShape 3"/>
          <p:cNvSpPr txBox="1"/>
          <p:nvPr/>
        </p:nvSpPr>
        <p:spPr>
          <a:xfrm>
            <a:off x="2973240" y="6553080"/>
            <a:ext cx="3200040" cy="22824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p>
            <a:pPr algn="ctr">
              <a:lnSpc>
                <a:spcPct val="100000"/>
              </a:lnSpc>
            </a:pPr>
            <a:r>
              <a:rPr b="0" lang="en-CA" sz="900" spc="-1" strike="noStrike">
                <a:solidFill>
                  <a:srgbClr val="092e5c"/>
                </a:solidFill>
                <a:latin typeface="Arial"/>
                <a:ea typeface="MS PGothic"/>
              </a:rPr>
              <a:t>Copyright © 2019 Open Geospatial Consortium</a:t>
            </a:r>
            <a:endParaRPr b="0" lang="en-CA" sz="9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extShape 1"/>
          <p:cNvSpPr txBox="1"/>
          <p:nvPr/>
        </p:nvSpPr>
        <p:spPr>
          <a:xfrm>
            <a:off x="231840" y="136440"/>
            <a:ext cx="8683200" cy="68544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0" lang="en-US" sz="3200" spc="-1" strike="noStrike">
                <a:solidFill>
                  <a:srgbClr val="092e5c"/>
                </a:solidFill>
                <a:latin typeface="Arial"/>
                <a:ea typeface="MS PGothic"/>
              </a:rPr>
              <a:t>Requirements</a:t>
            </a:r>
            <a:endParaRPr b="0" lang="en-US" sz="3200" spc="-1" strike="noStrike">
              <a:solidFill>
                <a:srgbClr val="000000"/>
              </a:solidFill>
              <a:latin typeface="CG Times"/>
            </a:endParaRPr>
          </a:p>
        </p:txBody>
      </p:sp>
      <p:sp>
        <p:nvSpPr>
          <p:cNvPr id="149" name="TextShape 2"/>
          <p:cNvSpPr txBox="1"/>
          <p:nvPr/>
        </p:nvSpPr>
        <p:spPr>
          <a:xfrm>
            <a:off x="345960" y="1279440"/>
            <a:ext cx="8457840" cy="48906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233280" indent="-232920">
              <a:lnSpc>
                <a:spcPct val="100000"/>
              </a:lnSpc>
              <a:spcBef>
                <a:spcPts val="479"/>
              </a:spcBef>
              <a:buClr>
                <a:srgbClr val="092e5c"/>
              </a:buClr>
              <a:buFont typeface="Symbol" charset="2"/>
              <a:buChar char=""/>
            </a:pPr>
            <a:r>
              <a:rPr b="0" lang="en-US" sz="2400" spc="-1" strike="noStrike">
                <a:solidFill>
                  <a:srgbClr val="44546a"/>
                </a:solidFill>
                <a:latin typeface="Arial"/>
              </a:rPr>
              <a:t>Need to start gathering additional requirements...</a:t>
            </a:r>
            <a:endParaRPr b="0" lang="en-US" sz="2400" spc="-1" strike="noStrike">
              <a:solidFill>
                <a:srgbClr val="44546a"/>
              </a:solidFill>
              <a:latin typeface="Arial"/>
              <a:ea typeface="MS PGothic"/>
            </a:endParaRPr>
          </a:p>
          <a:p>
            <a:pPr marL="233280" indent="-232920">
              <a:lnSpc>
                <a:spcPct val="100000"/>
              </a:lnSpc>
              <a:spcBef>
                <a:spcPts val="479"/>
              </a:spcBef>
              <a:buClr>
                <a:srgbClr val="092e5c"/>
              </a:buClr>
              <a:buFont typeface="Symbol" charset="2"/>
              <a:buChar char=""/>
            </a:pPr>
            <a:r>
              <a:rPr b="0" lang="en-US" sz="2400" spc="-1" strike="noStrike">
                <a:solidFill>
                  <a:srgbClr val="44546a"/>
                </a:solidFill>
                <a:latin typeface="Arial"/>
              </a:rPr>
              <a:t>Best way to gather them is for issues to be entered into GitHub</a:t>
            </a:r>
            <a:endParaRPr b="0" lang="en-US" sz="2400" spc="-1" strike="noStrike">
              <a:solidFill>
                <a:srgbClr val="44546a"/>
              </a:solidFill>
              <a:latin typeface="Arial"/>
              <a:ea typeface="MS PGothic"/>
            </a:endParaRPr>
          </a:p>
        </p:txBody>
      </p:sp>
      <p:sp>
        <p:nvSpPr>
          <p:cNvPr id="150" name="TextShape 3"/>
          <p:cNvSpPr txBox="1"/>
          <p:nvPr/>
        </p:nvSpPr>
        <p:spPr>
          <a:xfrm>
            <a:off x="2973240" y="6553080"/>
            <a:ext cx="3200040" cy="22824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p>
            <a:pPr algn="ctr">
              <a:lnSpc>
                <a:spcPct val="100000"/>
              </a:lnSpc>
            </a:pPr>
            <a:r>
              <a:rPr b="0" lang="en-CA" sz="900" spc="-1" strike="noStrike">
                <a:solidFill>
                  <a:srgbClr val="092e5c"/>
                </a:solidFill>
                <a:latin typeface="Arial"/>
                <a:ea typeface="MS PGothic"/>
              </a:rPr>
              <a:t>Copyright © 2019 Open Geospatial Consortium</a:t>
            </a:r>
            <a:endParaRPr b="0" lang="en-CA" sz="9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TextShape 1"/>
          <p:cNvSpPr txBox="1"/>
          <p:nvPr/>
        </p:nvSpPr>
        <p:spPr>
          <a:xfrm>
            <a:off x="231840" y="136440"/>
            <a:ext cx="8683200" cy="68544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0" lang="en-US" sz="3200" spc="-1" strike="noStrike">
                <a:solidFill>
                  <a:srgbClr val="092e5c"/>
                </a:solidFill>
                <a:latin typeface="Arial"/>
                <a:ea typeface="MS PGothic"/>
              </a:rPr>
              <a:t>Resources</a:t>
            </a:r>
            <a:endParaRPr b="0" lang="en-US" sz="3200" spc="-1" strike="noStrike">
              <a:solidFill>
                <a:srgbClr val="000000"/>
              </a:solidFill>
              <a:latin typeface="CG Times"/>
            </a:endParaRPr>
          </a:p>
        </p:txBody>
      </p:sp>
      <p:sp>
        <p:nvSpPr>
          <p:cNvPr id="152" name="TextShape 2"/>
          <p:cNvSpPr txBox="1"/>
          <p:nvPr/>
        </p:nvSpPr>
        <p:spPr>
          <a:xfrm>
            <a:off x="345960" y="1279440"/>
            <a:ext cx="8457840" cy="48906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233280" indent="-232920">
              <a:lnSpc>
                <a:spcPct val="100000"/>
              </a:lnSpc>
              <a:spcBef>
                <a:spcPts val="479"/>
              </a:spcBef>
              <a:buClr>
                <a:srgbClr val="092e5c"/>
              </a:buClr>
              <a:buFont typeface="Symbol" charset="2"/>
              <a:buChar char=""/>
            </a:pPr>
            <a:r>
              <a:rPr b="0" lang="en-US" sz="2400" spc="-1" strike="noStrike">
                <a:solidFill>
                  <a:srgbClr val="44546a"/>
                </a:solidFill>
                <a:latin typeface="Arial"/>
              </a:rPr>
              <a:t>Github repo at </a:t>
            </a:r>
            <a:r>
              <a:rPr b="0" lang="en-US" sz="2400" spc="-1" strike="noStrike">
                <a:solidFill>
                  <a:srgbClr val="44546a"/>
                </a:solidFill>
                <a:latin typeface="Arial"/>
                <a:hlinkClick r:id="rId1"/>
              </a:rPr>
              <a:t>http://github.com/opengeospatial/CAT4.0</a:t>
            </a:r>
            <a:endParaRPr b="0" lang="en-US" sz="2400" spc="-1" strike="noStrike">
              <a:solidFill>
                <a:srgbClr val="44546a"/>
              </a:solidFill>
              <a:latin typeface="Arial"/>
              <a:ea typeface="MS PGothic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44546a"/>
                </a:solidFill>
                <a:latin typeface="Arial"/>
              </a:rPr>
              <a:t>Charter</a:t>
            </a:r>
            <a:endParaRPr b="0" lang="en-US" sz="1800" spc="-1" strike="noStrike">
              <a:solidFill>
                <a:srgbClr val="44546a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44546a"/>
                </a:solidFill>
                <a:latin typeface="Arial"/>
              </a:rPr>
              <a:t>An outline for Part 1 – Core</a:t>
            </a:r>
            <a:endParaRPr b="0" lang="en-US" sz="1800" spc="-1" strike="noStrike">
              <a:solidFill>
                <a:srgbClr val="44546a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44546a"/>
                </a:solidFill>
                <a:latin typeface="Arial"/>
              </a:rPr>
              <a:t>An OpenAPI description of Part 1 – Core</a:t>
            </a:r>
            <a:endParaRPr b="0" lang="en-US" sz="1800" spc="-1" strike="noStrike">
              <a:solidFill>
                <a:srgbClr val="44546a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44546a"/>
                </a:solidFill>
                <a:latin typeface="Arial"/>
              </a:rPr>
              <a:t>A JSON Schema for the core queryables</a:t>
            </a:r>
            <a:endParaRPr b="0" lang="en-US" sz="1800" spc="-1" strike="noStrike">
              <a:solidFill>
                <a:srgbClr val="44546a"/>
              </a:solidFill>
              <a:latin typeface="Arial"/>
            </a:endParaRPr>
          </a:p>
        </p:txBody>
      </p:sp>
      <p:sp>
        <p:nvSpPr>
          <p:cNvPr id="153" name="TextShape 3"/>
          <p:cNvSpPr txBox="1"/>
          <p:nvPr/>
        </p:nvSpPr>
        <p:spPr>
          <a:xfrm>
            <a:off x="2973240" y="6553080"/>
            <a:ext cx="3200040" cy="22824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p>
            <a:pPr algn="ctr">
              <a:lnSpc>
                <a:spcPct val="100000"/>
              </a:lnSpc>
            </a:pPr>
            <a:r>
              <a:rPr b="0" lang="en-CA" sz="900" spc="-1" strike="noStrike">
                <a:solidFill>
                  <a:srgbClr val="092e5c"/>
                </a:solidFill>
                <a:latin typeface="Arial"/>
                <a:ea typeface="MS PGothic"/>
              </a:rPr>
              <a:t>Copyright © 2019 Open Geospatial Consortium</a:t>
            </a:r>
            <a:endParaRPr b="0" lang="en-CA" sz="9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extShape 1"/>
          <p:cNvSpPr txBox="1"/>
          <p:nvPr/>
        </p:nvSpPr>
        <p:spPr>
          <a:xfrm>
            <a:off x="231840" y="136440"/>
            <a:ext cx="8683200" cy="68544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0" lang="en-US" sz="3200" spc="-1" strike="noStrike">
                <a:solidFill>
                  <a:srgbClr val="092e5c"/>
                </a:solidFill>
                <a:latin typeface="Arial"/>
                <a:ea typeface="MS PGothic"/>
              </a:rPr>
              <a:t>Implementations</a:t>
            </a:r>
            <a:endParaRPr b="0" lang="en-US" sz="3200" spc="-1" strike="noStrike">
              <a:solidFill>
                <a:srgbClr val="000000"/>
              </a:solidFill>
              <a:latin typeface="CG Times"/>
            </a:endParaRPr>
          </a:p>
        </p:txBody>
      </p:sp>
      <p:sp>
        <p:nvSpPr>
          <p:cNvPr id="155" name="TextShape 2"/>
          <p:cNvSpPr txBox="1"/>
          <p:nvPr/>
        </p:nvSpPr>
        <p:spPr>
          <a:xfrm>
            <a:off x="345960" y="1279440"/>
            <a:ext cx="8457840" cy="48906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233280" indent="-232920">
              <a:lnSpc>
                <a:spcPct val="100000"/>
              </a:lnSpc>
              <a:spcBef>
                <a:spcPts val="479"/>
              </a:spcBef>
              <a:buClr>
                <a:srgbClr val="092e5c"/>
              </a:buClr>
              <a:buFont typeface="Symbol" charset="2"/>
              <a:buChar char=""/>
            </a:pPr>
            <a:r>
              <a:rPr b="0" lang="en-US" sz="2400" spc="-1" strike="noStrike">
                <a:solidFill>
                  <a:srgbClr val="44546a"/>
                </a:solidFill>
                <a:latin typeface="Arial"/>
              </a:rPr>
              <a:t>So far there is 1 implementation based on outline</a:t>
            </a:r>
            <a:endParaRPr b="0" lang="en-US" sz="2400" spc="-1" strike="noStrike">
              <a:solidFill>
                <a:srgbClr val="44546a"/>
              </a:solidFill>
              <a:latin typeface="Arial"/>
              <a:ea typeface="MS PGothic"/>
            </a:endParaRPr>
          </a:p>
          <a:p>
            <a:pPr marL="233280" indent="-232920">
              <a:lnSpc>
                <a:spcPct val="100000"/>
              </a:lnSpc>
              <a:spcBef>
                <a:spcPts val="479"/>
              </a:spcBef>
              <a:buClr>
                <a:srgbClr val="092e5c"/>
              </a:buClr>
              <a:buFont typeface="Symbol" charset="2"/>
              <a:buChar char=""/>
            </a:pPr>
            <a:r>
              <a:rPr b="0" lang="en-US" sz="2400" spc="-1" strike="noStrike">
                <a:solidFill>
                  <a:srgbClr val="44546a"/>
                </a:solidFill>
                <a:latin typeface="Arial"/>
                <a:ea typeface="MS PGothic"/>
              </a:rPr>
              <a:t>It is hosted here:</a:t>
            </a:r>
            <a:r>
              <a:rPr b="0" lang="en-US" sz="1600" spc="-1" strike="noStrike">
                <a:solidFill>
                  <a:srgbClr val="44546a"/>
                </a:solidFill>
                <a:latin typeface="Arial"/>
                <a:ea typeface="MS PGothic"/>
              </a:rPr>
              <a:t> </a:t>
            </a:r>
            <a:r>
              <a:rPr b="0" lang="en-US" sz="1600" spc="-1" strike="noStrike">
                <a:solidFill>
                  <a:srgbClr val="44546a"/>
                </a:solidFill>
                <a:latin typeface="Arial"/>
                <a:ea typeface="MS PGothic"/>
                <a:hlinkClick r:id="rId1"/>
              </a:rPr>
              <a:t>http://www.pvretano.com/cubewerx/cubeserv/default/wrs/4.0</a:t>
            </a:r>
            <a:endParaRPr b="0" lang="en-US" sz="1600" spc="-1" strike="noStrike">
              <a:solidFill>
                <a:srgbClr val="44546a"/>
              </a:solidFill>
              <a:latin typeface="Arial"/>
              <a:ea typeface="MS PGothic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44546a"/>
                </a:solidFill>
                <a:latin typeface="Arial"/>
              </a:rPr>
              <a:t>The proposed OGC API – Catalogues API is a facade onto of an existing </a:t>
            </a:r>
            <a:r>
              <a:rPr b="0" lang="en-US" sz="1800" spc="-1" strike="noStrike">
                <a:solidFill>
                  <a:srgbClr val="44546a"/>
                </a:solidFill>
                <a:latin typeface="Arial"/>
              </a:rPr>
              <a:t>CSW 3.0 specification</a:t>
            </a:r>
            <a:endParaRPr b="0" lang="en-US" sz="1800" spc="-1" strike="noStrike">
              <a:solidFill>
                <a:srgbClr val="44546a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44546a"/>
                </a:solidFill>
                <a:latin typeface="Arial"/>
              </a:rPr>
              <a:t>Feel free to play with this instance but be aware that it is a work in </a:t>
            </a:r>
            <a:r>
              <a:rPr b="0" lang="en-US" sz="1800" spc="-1" strike="noStrike">
                <a:solidFill>
                  <a:srgbClr val="44546a"/>
                </a:solidFill>
                <a:latin typeface="Arial"/>
              </a:rPr>
              <a:t>progress and will frequently be up and down!</a:t>
            </a:r>
            <a:endParaRPr b="0" lang="en-US" sz="1800" spc="-1" strike="noStrike">
              <a:solidFill>
                <a:srgbClr val="44546a"/>
              </a:solidFill>
              <a:latin typeface="Arial"/>
            </a:endParaRPr>
          </a:p>
        </p:txBody>
      </p:sp>
      <p:sp>
        <p:nvSpPr>
          <p:cNvPr id="156" name="TextShape 3"/>
          <p:cNvSpPr txBox="1"/>
          <p:nvPr/>
        </p:nvSpPr>
        <p:spPr>
          <a:xfrm>
            <a:off x="2973240" y="6553080"/>
            <a:ext cx="3200040" cy="22824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p>
            <a:pPr algn="ctr">
              <a:lnSpc>
                <a:spcPct val="100000"/>
              </a:lnSpc>
            </a:pPr>
            <a:r>
              <a:rPr b="0" lang="en-CA" sz="900" spc="-1" strike="noStrike">
                <a:solidFill>
                  <a:srgbClr val="092e5c"/>
                </a:solidFill>
                <a:latin typeface="Arial"/>
                <a:ea typeface="MS PGothic"/>
              </a:rPr>
              <a:t>Copyright © 2019 Open Geospatial Consortium</a:t>
            </a:r>
            <a:endParaRPr b="0" lang="en-CA" sz="9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1" dur="indefinite" restart="never" nodeType="tmRoot">
          <p:childTnLst>
            <p:seq>
              <p:cTn id="1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TextShape 1"/>
          <p:cNvSpPr txBox="1"/>
          <p:nvPr/>
        </p:nvSpPr>
        <p:spPr>
          <a:xfrm>
            <a:off x="231840" y="136440"/>
            <a:ext cx="8683200" cy="68544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0" lang="en-US" sz="3200" spc="-1" strike="noStrike">
                <a:solidFill>
                  <a:srgbClr val="092e5c"/>
                </a:solidFill>
                <a:latin typeface="Arial"/>
                <a:ea typeface="MS PGothic"/>
              </a:rPr>
              <a:t>Motion</a:t>
            </a:r>
            <a:endParaRPr b="0" lang="en-US" sz="3200" spc="-1" strike="noStrike">
              <a:solidFill>
                <a:srgbClr val="000000"/>
              </a:solidFill>
              <a:latin typeface="CG Times"/>
            </a:endParaRPr>
          </a:p>
        </p:txBody>
      </p:sp>
      <p:sp>
        <p:nvSpPr>
          <p:cNvPr id="158" name="TextShape 2"/>
          <p:cNvSpPr txBox="1"/>
          <p:nvPr/>
        </p:nvSpPr>
        <p:spPr>
          <a:xfrm>
            <a:off x="345960" y="1279440"/>
            <a:ext cx="8457840" cy="48906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233280" indent="-232920">
              <a:lnSpc>
                <a:spcPct val="100000"/>
              </a:lnSpc>
              <a:spcBef>
                <a:spcPts val="479"/>
              </a:spcBef>
              <a:buClr>
                <a:srgbClr val="092e5c"/>
              </a:buClr>
              <a:buFont typeface="Symbol" charset="2"/>
              <a:buChar char=""/>
            </a:pPr>
            <a:r>
              <a:rPr b="0" lang="en-US" sz="2400" spc="-1" strike="noStrike">
                <a:solidFill>
                  <a:srgbClr val="44546a"/>
                </a:solidFill>
                <a:latin typeface="Arial"/>
              </a:rPr>
              <a:t>The ??? recommends that the OGC Technical Committee approve an electronic vote to approve the formation of the OGC API – Catalogues SWG pending revisions to the charter based on the comments gathered during the comment period that closed 04-SEP-2019.</a:t>
            </a:r>
            <a:endParaRPr b="0" lang="en-US" sz="2400" spc="-1" strike="noStrike">
              <a:solidFill>
                <a:srgbClr val="44546a"/>
              </a:solidFill>
              <a:latin typeface="Arial"/>
              <a:ea typeface="MS PGothic"/>
            </a:endParaRPr>
          </a:p>
        </p:txBody>
      </p:sp>
      <p:sp>
        <p:nvSpPr>
          <p:cNvPr id="159" name="TextShape 3"/>
          <p:cNvSpPr txBox="1"/>
          <p:nvPr/>
        </p:nvSpPr>
        <p:spPr>
          <a:xfrm>
            <a:off x="2973240" y="6553080"/>
            <a:ext cx="3200040" cy="22824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p>
            <a:pPr algn="ctr">
              <a:lnSpc>
                <a:spcPct val="100000"/>
              </a:lnSpc>
            </a:pPr>
            <a:r>
              <a:rPr b="0" lang="en-CA" sz="900" spc="-1" strike="noStrike">
                <a:solidFill>
                  <a:srgbClr val="092e5c"/>
                </a:solidFill>
                <a:latin typeface="Arial"/>
                <a:ea typeface="MS PGothic"/>
              </a:rPr>
              <a:t>Copyright © 2019 Open Geospatial Consortium</a:t>
            </a:r>
            <a:endParaRPr b="0" lang="en-CA" sz="9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3" dur="indefinite" restart="never" nodeType="tmRoot">
          <p:childTnLst>
            <p:seq>
              <p:cTn id="1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1709</TotalTime>
  <Application>LibreOffice/6.1.6.3$Linux_X86_64 LibreOffice_project/10$Build-3</Application>
  <Words>42</Words>
  <Paragraphs>10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2015-09-08T23:47:11Z</dcterms:created>
  <dc:creator>Scott Simmons</dc:creator>
  <dc:description/>
  <dc:language>en-CA</dc:language>
  <cp:lastModifiedBy/>
  <cp:lastPrinted>2003-02-03T21:59:32Z</cp:lastPrinted>
  <dcterms:modified xsi:type="dcterms:W3CDTF">2019-09-12T09:53:20Z</dcterms:modified>
  <cp:revision>73</cp:revision>
  <dc:subject>OGC TC/PC</dc:subject>
  <dc:title>Volunteered Geographic Information (VGI) Workshop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On-screen Show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3</vt:i4>
  </property>
</Properties>
</file>